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49" r:id="rId4"/>
  </p:sldMasterIdLst>
  <p:notesMasterIdLst>
    <p:notesMasterId r:id="rId68"/>
  </p:notesMasterIdLst>
  <p:sldIdLst>
    <p:sldId id="351" r:id="rId5"/>
    <p:sldId id="413" r:id="rId6"/>
    <p:sldId id="458" r:id="rId7"/>
    <p:sldId id="456" r:id="rId8"/>
    <p:sldId id="441" r:id="rId9"/>
    <p:sldId id="442" r:id="rId10"/>
    <p:sldId id="443" r:id="rId11"/>
    <p:sldId id="444" r:id="rId12"/>
    <p:sldId id="445" r:id="rId13"/>
    <p:sldId id="446" r:id="rId14"/>
    <p:sldId id="447" r:id="rId15"/>
    <p:sldId id="448" r:id="rId16"/>
    <p:sldId id="449" r:id="rId17"/>
    <p:sldId id="450" r:id="rId18"/>
    <p:sldId id="451" r:id="rId19"/>
    <p:sldId id="452" r:id="rId20"/>
    <p:sldId id="453" r:id="rId21"/>
    <p:sldId id="454" r:id="rId22"/>
    <p:sldId id="455" r:id="rId23"/>
    <p:sldId id="414" r:id="rId24"/>
    <p:sldId id="336" r:id="rId25"/>
    <p:sldId id="376" r:id="rId26"/>
    <p:sldId id="377" r:id="rId27"/>
    <p:sldId id="286" r:id="rId28"/>
    <p:sldId id="379" r:id="rId29"/>
    <p:sldId id="380" r:id="rId30"/>
    <p:sldId id="381" r:id="rId31"/>
    <p:sldId id="385" r:id="rId32"/>
    <p:sldId id="386" r:id="rId33"/>
    <p:sldId id="387" r:id="rId34"/>
    <p:sldId id="388" r:id="rId35"/>
    <p:sldId id="360" r:id="rId36"/>
    <p:sldId id="390" r:id="rId37"/>
    <p:sldId id="391" r:id="rId38"/>
    <p:sldId id="392" r:id="rId39"/>
    <p:sldId id="393" r:id="rId40"/>
    <p:sldId id="394" r:id="rId41"/>
    <p:sldId id="459" r:id="rId42"/>
    <p:sldId id="415" r:id="rId43"/>
    <p:sldId id="416" r:id="rId44"/>
    <p:sldId id="417" r:id="rId45"/>
    <p:sldId id="418" r:id="rId46"/>
    <p:sldId id="419" r:id="rId47"/>
    <p:sldId id="420" r:id="rId48"/>
    <p:sldId id="421" r:id="rId49"/>
    <p:sldId id="422" r:id="rId50"/>
    <p:sldId id="423" r:id="rId51"/>
    <p:sldId id="424" r:id="rId52"/>
    <p:sldId id="425" r:id="rId53"/>
    <p:sldId id="426" r:id="rId54"/>
    <p:sldId id="427" r:id="rId55"/>
    <p:sldId id="428" r:id="rId56"/>
    <p:sldId id="429" r:id="rId57"/>
    <p:sldId id="430" r:id="rId58"/>
    <p:sldId id="431" r:id="rId59"/>
    <p:sldId id="432" r:id="rId60"/>
    <p:sldId id="457" r:id="rId61"/>
    <p:sldId id="433" r:id="rId62"/>
    <p:sldId id="434" r:id="rId63"/>
    <p:sldId id="435" r:id="rId64"/>
    <p:sldId id="436" r:id="rId65"/>
    <p:sldId id="437" r:id="rId66"/>
    <p:sldId id="438" r:id="rId67"/>
  </p:sldIdLst>
  <p:sldSz cx="12192000" cy="6858000"/>
  <p:notesSz cx="6858000" cy="9144000"/>
  <p:embeddedFontLst>
    <p:embeddedFont>
      <p:font typeface="Arial Black" panose="020B0A04020102020204" pitchFamily="34" charset="0"/>
      <p:bold r:id="rId69"/>
    </p:embeddedFont>
    <p:embeddedFont>
      <p:font typeface="Merriweather Sans" pitchFamily="2" charset="0"/>
      <p:regular r:id="rId70"/>
      <p:bold r:id="rId71"/>
      <p:italic r:id="rId72"/>
      <p:boldItalic r:id="rId73"/>
    </p:embeddedFont>
  </p:embeddedFontLst>
  <p:defaultTextStyle>
    <a:defPPr>
      <a:defRPr lang="de-DE"/>
    </a:defPPr>
    <a:lvl1pPr marL="0" indent="0" algn="l" defTabSz="914400" rtl="0" eaLnBrk="1" latinLnBrk="0" hangingPunct="1">
      <a:lnSpc>
        <a:spcPct val="111000"/>
      </a:lnSpc>
      <a:spcBef>
        <a:spcPts val="1200"/>
      </a:spcBef>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111000"/>
      </a:lnSpc>
      <a:spcBef>
        <a:spcPts val="1200"/>
      </a:spcBef>
      <a:buFont typeface="Arial" panose="020B0604020202020204" pitchFamily="34" charset="0"/>
      <a:buNone/>
      <a:defRPr sz="1800" b="1" kern="1200">
        <a:solidFill>
          <a:schemeClr val="tx1"/>
        </a:solidFill>
        <a:latin typeface="+mn-lt"/>
        <a:ea typeface="+mn-ea"/>
        <a:cs typeface="+mn-cs"/>
      </a:defRPr>
    </a:lvl2pPr>
    <a:lvl3pPr marL="288000" indent="-288000" algn="l" defTabSz="914400" rtl="0" eaLnBrk="1" latinLnBrk="0" hangingPunct="1">
      <a:lnSpc>
        <a:spcPct val="111000"/>
      </a:lnSpc>
      <a:spcBef>
        <a:spcPts val="120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3pPr>
    <a:lvl4pPr marL="720000" indent="-288000" algn="l" defTabSz="914400" rtl="0" eaLnBrk="1" latinLnBrk="0" hangingPunct="1">
      <a:lnSpc>
        <a:spcPct val="111000"/>
      </a:lnSpc>
      <a:spcBef>
        <a:spcPts val="0"/>
      </a:spcBef>
      <a:buClr>
        <a:schemeClr val="tx2"/>
      </a:buClr>
      <a:buSzPct val="143000"/>
      <a:buFont typeface="Arial Black" panose="020B0A040201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110000"/>
      </a:lnSpc>
      <a:spcBef>
        <a:spcPts val="900"/>
      </a:spcBef>
      <a:buFont typeface="Arial" panose="020B0604020202020204" pitchFamily="34" charset="0"/>
      <a:buNone/>
      <a:defRPr sz="1400" kern="1200">
        <a:solidFill>
          <a:schemeClr val="tx1"/>
        </a:solidFill>
        <a:latin typeface="+mn-lt"/>
        <a:ea typeface="+mn-ea"/>
        <a:cs typeface="+mn-cs"/>
      </a:defRPr>
    </a:lvl5pPr>
    <a:lvl6pPr marL="0" indent="0" algn="l" defTabSz="914400" rtl="0" eaLnBrk="1" latinLnBrk="0" hangingPunct="1">
      <a:lnSpc>
        <a:spcPct val="110000"/>
      </a:lnSpc>
      <a:spcBef>
        <a:spcPts val="900"/>
      </a:spcBef>
      <a:buFont typeface="Arial" panose="020B0604020202020204" pitchFamily="34" charset="0"/>
      <a:buNone/>
      <a:defRPr sz="1400" b="1" kern="1200">
        <a:solidFill>
          <a:schemeClr val="tx1"/>
        </a:solidFill>
        <a:latin typeface="+mn-lt"/>
        <a:ea typeface="+mn-ea"/>
        <a:cs typeface="+mn-cs"/>
      </a:defRPr>
    </a:lvl6pPr>
    <a:lvl7pPr marL="288000" indent="-288000" algn="l" defTabSz="914400" rtl="0" eaLnBrk="1" latinLnBrk="0" hangingPunct="1">
      <a:lnSpc>
        <a:spcPct val="110000"/>
      </a:lnSpc>
      <a:spcBef>
        <a:spcPts val="90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7pPr>
    <a:lvl8pPr marL="720000" indent="-288000" algn="l" defTabSz="914400" rtl="0" eaLnBrk="1" latinLnBrk="0" hangingPunct="1">
      <a:lnSpc>
        <a:spcPct val="110000"/>
      </a:lnSpc>
      <a:spcBef>
        <a:spcPts val="0"/>
      </a:spcBef>
      <a:buClr>
        <a:schemeClr val="tx2"/>
      </a:buClr>
      <a:buSzPct val="143000"/>
      <a:buFont typeface="Arial Black" panose="020B0A040201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55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DA95113-2458-41F2-90E7-2D5C07429E30}">
  <a:tblStyle styleId="{8DA95113-2458-41F2-90E7-2D5C07429E30}" styleName="Lexware Table">
    <a:tblBg/>
    <a:wholeTbl>
      <a:tcTxStyle b="off" i="off">
        <a:fontRef idx="minor"/>
        <a:schemeClr val="tx1"/>
      </a:tcTxStyle>
      <a:tcStyle>
        <a:tcBdr>
          <a:left>
            <a:ln>
              <a:noFill/>
            </a:ln>
          </a:left>
          <a:right>
            <a:ln>
              <a:noFill/>
            </a:ln>
          </a:right>
          <a:top>
            <a:ln>
              <a:noFill/>
            </a:ln>
          </a:top>
          <a:bottom>
            <a:ln>
              <a:noFill/>
            </a:ln>
          </a:bottom>
          <a:insideH>
            <a:ln w="6350" cap="flat" cmpd="sng" algn="ctr">
              <a:solidFill>
                <a:schemeClr val="dk1"/>
              </a:solidFill>
              <a:prstDash val="solid"/>
            </a:ln>
          </a:insideH>
          <a:insideV>
            <a:ln w="6350" cap="flat" cmpd="sng" algn="ctr">
              <a:solidFill>
                <a:schemeClr val="dk1"/>
              </a:solidFill>
              <a:prstDash val="solid"/>
            </a:ln>
          </a:insideV>
          <a:tl2br>
            <a:ln>
              <a:noFill/>
            </a:ln>
          </a:tl2br>
          <a:tr2bl>
            <a:ln>
              <a:noFill/>
            </a:ln>
          </a:tr2bl>
        </a:tcBdr>
        <a:fill>
          <a:noFill/>
        </a:fill>
      </a:tcStyle>
    </a:wholeTbl>
    <a:band1H>
      <a:tcStyle>
        <a:tcBdr/>
      </a:tcStyle>
    </a:band1H>
    <a:band2H>
      <a:tcStyle>
        <a:tcBdr>
          <a:top>
            <a:ln>
              <a:noFill/>
            </a:ln>
          </a:top>
          <a:bottom>
            <a:ln>
              <a:noFill/>
            </a:ln>
          </a:bottom>
        </a:tcBdr>
        <a:fill>
          <a:solidFill>
            <a:srgbClr val="F0F0F0"/>
          </a:solidFill>
        </a:fill>
      </a:tcStyle>
    </a:band2H>
    <a:band1V>
      <a:tcStyle>
        <a:tcBdr/>
      </a:tcStyle>
    </a:band1V>
    <a:band2V>
      <a:tcStyle>
        <a:tcBdr/>
      </a:tcStyle>
    </a:band2V>
    <a:lastCol>
      <a:tcTxStyle b="on" i="off">
        <a:fontRef idx="major"/>
        <a:schemeClr val="tx1"/>
      </a:tcTxStyle>
      <a:tcStyle>
        <a:tcBdr/>
      </a:tcStyle>
    </a:lastCol>
    <a:firstCol>
      <a:tcTxStyle b="on" i="off">
        <a:fontRef idx="major"/>
        <a:schemeClr val="tx1"/>
      </a:tcTxStyle>
      <a:tcStyle>
        <a:tcBdr/>
      </a:tcStyle>
    </a:firstCol>
    <a:lastRow>
      <a:tcTxStyle b="on" i="off">
        <a:fontRef idx="major"/>
        <a:schemeClr val="tx1"/>
      </a:tcTxStyle>
      <a:tcStyle>
        <a:tcBdr>
          <a:top>
            <a:ln w="6350" cap="flat" cmpd="sng" algn="ctr">
              <a:solidFill>
                <a:schemeClr val="dk1"/>
              </a:solidFill>
              <a:prstDash val="solid"/>
            </a:ln>
          </a:top>
        </a:tcBdr>
      </a:tcStyle>
    </a:lastRow>
    <a:seCell>
      <a:tcStyle>
        <a:tcBdr/>
      </a:tcStyle>
    </a:seCell>
    <a:swCell>
      <a:tcStyle>
        <a:tcBdr/>
      </a:tcStyle>
    </a:swCell>
    <a:firstRow>
      <a:tcTxStyle b="on" i="off">
        <a:fontRef idx="major"/>
        <a:schemeClr val="lt1"/>
      </a:tcTxStyle>
      <a:tcStyle>
        <a:tcBdr>
          <a:bottom>
            <a:ln>
              <a:noFill/>
            </a:ln>
          </a:bottom>
          <a:insideH>
            <a:ln w="6350" cap="flat" cmpd="sng" algn="ctr">
              <a:solidFill>
                <a:schemeClr val="lt1"/>
              </a:solidFill>
              <a:prstDash val="solid"/>
            </a:ln>
          </a:insideH>
          <a:insideV>
            <a:ln w="6350" cap="flat" cmpd="sng" algn="ctr">
              <a:solidFill>
                <a:schemeClr val="lt1"/>
              </a:solidFill>
              <a:prstDash val="solid"/>
            </a:ln>
          </a:insideV>
        </a:tcBdr>
        <a:fill>
          <a:solidFill>
            <a:schemeClr val="dk2"/>
          </a:solidFill>
        </a:fill>
      </a:tcStyle>
    </a:firstRow>
    <a:neCell>
      <a:tcStyle>
        <a:tcBdr/>
      </a:tcStyle>
    </a:neCell>
    <a:nwCell>
      <a:tcStyle>
        <a:tcBdr/>
      </a:tcStyle>
    </a:nwCell>
    <a:extLst/>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14" autoAdjust="0"/>
  </p:normalViewPr>
  <p:slideViewPr>
    <p:cSldViewPr snapToGrid="0">
      <p:cViewPr varScale="1">
        <p:scale>
          <a:sx n="111" d="100"/>
          <a:sy n="111" d="100"/>
        </p:scale>
        <p:origin x="2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font" Target="fonts/font1.fntdata"/><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2.fntdata"/><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font" Target="fonts/font3.fntdata"/><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B54B83-B330-46B6-BBBC-B264C3FCA65F}" type="datetimeFigureOut">
              <a:rPr lang="de-DE" smtClean="0"/>
              <a:t>04.11.2024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AEA591-9401-4817-8D0C-13B195A605CC}" type="slidenum">
              <a:rPr lang="de-DE" smtClean="0"/>
              <a:t>‹Nr.›</a:t>
            </a:fld>
            <a:endParaRPr lang="de-DE"/>
          </a:p>
        </p:txBody>
      </p:sp>
    </p:spTree>
    <p:extLst>
      <p:ext uri="{BB962C8B-B14F-4D97-AF65-F5344CB8AC3E}">
        <p14:creationId xmlns:p14="http://schemas.microsoft.com/office/powerpoint/2010/main" val="3817491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400" dirty="0"/>
          </a:p>
        </p:txBody>
      </p:sp>
      <p:sp>
        <p:nvSpPr>
          <p:cNvPr id="4" name="Foliennummernplatzhalter 3"/>
          <p:cNvSpPr>
            <a:spLocks noGrp="1"/>
          </p:cNvSpPr>
          <p:nvPr>
            <p:ph type="sldNum" sz="quarter" idx="5"/>
          </p:nvPr>
        </p:nvSpPr>
        <p:spPr/>
        <p:txBody>
          <a:bodyPr/>
          <a:lstStyle/>
          <a:p>
            <a:fld id="{55AEA591-9401-4817-8D0C-13B195A605CC}" type="slidenum">
              <a:rPr lang="de-DE" smtClean="0"/>
              <a:t>21</a:t>
            </a:fld>
            <a:endParaRPr lang="de-DE"/>
          </a:p>
        </p:txBody>
      </p:sp>
    </p:spTree>
    <p:extLst>
      <p:ext uri="{BB962C8B-B14F-4D97-AF65-F5344CB8AC3E}">
        <p14:creationId xmlns:p14="http://schemas.microsoft.com/office/powerpoint/2010/main" val="817583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5AEA591-9401-4817-8D0C-13B195A605CC}" type="slidenum">
              <a:rPr lang="de-DE" smtClean="0"/>
              <a:t>30</a:t>
            </a:fld>
            <a:endParaRPr lang="de-DE"/>
          </a:p>
        </p:txBody>
      </p:sp>
    </p:spTree>
    <p:extLst>
      <p:ext uri="{BB962C8B-B14F-4D97-AF65-F5344CB8AC3E}">
        <p14:creationId xmlns:p14="http://schemas.microsoft.com/office/powerpoint/2010/main" val="1182002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5AEA591-9401-4817-8D0C-13B195A605CC}" type="slidenum">
              <a:rPr lang="de-DE" smtClean="0"/>
              <a:t>31</a:t>
            </a:fld>
            <a:endParaRPr lang="de-DE"/>
          </a:p>
        </p:txBody>
      </p:sp>
    </p:spTree>
    <p:extLst>
      <p:ext uri="{BB962C8B-B14F-4D97-AF65-F5344CB8AC3E}">
        <p14:creationId xmlns:p14="http://schemas.microsoft.com/office/powerpoint/2010/main" val="3955210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5AEA591-9401-4817-8D0C-13B195A605CC}" type="slidenum">
              <a:rPr lang="de-DE" smtClean="0"/>
              <a:t>32</a:t>
            </a:fld>
            <a:endParaRPr lang="de-DE"/>
          </a:p>
        </p:txBody>
      </p:sp>
    </p:spTree>
    <p:extLst>
      <p:ext uri="{BB962C8B-B14F-4D97-AF65-F5344CB8AC3E}">
        <p14:creationId xmlns:p14="http://schemas.microsoft.com/office/powerpoint/2010/main" val="2949234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325438"/>
            <a:ext cx="5956300" cy="3351212"/>
          </a:xfrm>
        </p:spPr>
      </p:sp>
      <p:sp>
        <p:nvSpPr>
          <p:cNvPr id="3" name="Notizenplatzhalter 2"/>
          <p:cNvSpPr>
            <a:spLocks noGrp="1"/>
          </p:cNvSpPr>
          <p:nvPr>
            <p:ph type="body" idx="1"/>
          </p:nvPr>
        </p:nvSpPr>
        <p:spPr>
          <a:xfrm>
            <a:off x="482605" y="3893926"/>
            <a:ext cx="5932517" cy="5183308"/>
          </a:xfrm>
        </p:spPr>
        <p:txBody>
          <a:bodyPr/>
          <a:lstStyle/>
          <a:p>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55AEA591-9401-4817-8D0C-13B195A605CC}" type="slidenum">
              <a:rPr lang="de-DE" smtClean="0"/>
              <a:t>33</a:t>
            </a:fld>
            <a:endParaRPr lang="de-DE"/>
          </a:p>
        </p:txBody>
      </p:sp>
    </p:spTree>
    <p:extLst>
      <p:ext uri="{BB962C8B-B14F-4D97-AF65-F5344CB8AC3E}">
        <p14:creationId xmlns:p14="http://schemas.microsoft.com/office/powerpoint/2010/main" val="2850570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5AEA591-9401-4817-8D0C-13B195A605CC}" type="slidenum">
              <a:rPr lang="de-DE" smtClean="0"/>
              <a:t>34</a:t>
            </a:fld>
            <a:endParaRPr lang="de-DE"/>
          </a:p>
        </p:txBody>
      </p:sp>
    </p:spTree>
    <p:extLst>
      <p:ext uri="{BB962C8B-B14F-4D97-AF65-F5344CB8AC3E}">
        <p14:creationId xmlns:p14="http://schemas.microsoft.com/office/powerpoint/2010/main" val="1686752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5AEA591-9401-4817-8D0C-13B195A605CC}" type="slidenum">
              <a:rPr lang="de-DE" smtClean="0"/>
              <a:t>35</a:t>
            </a:fld>
            <a:endParaRPr lang="de-DE"/>
          </a:p>
        </p:txBody>
      </p:sp>
    </p:spTree>
    <p:extLst>
      <p:ext uri="{BB962C8B-B14F-4D97-AF65-F5344CB8AC3E}">
        <p14:creationId xmlns:p14="http://schemas.microsoft.com/office/powerpoint/2010/main" val="1555094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5AEA591-9401-4817-8D0C-13B195A605CC}" type="slidenum">
              <a:rPr lang="de-DE" smtClean="0"/>
              <a:t>36</a:t>
            </a:fld>
            <a:endParaRPr lang="de-DE"/>
          </a:p>
        </p:txBody>
      </p:sp>
    </p:spTree>
    <p:extLst>
      <p:ext uri="{BB962C8B-B14F-4D97-AF65-F5344CB8AC3E}">
        <p14:creationId xmlns:p14="http://schemas.microsoft.com/office/powerpoint/2010/main" val="1929765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2275" y="415925"/>
            <a:ext cx="5953125" cy="3349625"/>
          </a:xfrm>
        </p:spPr>
      </p:sp>
      <p:sp>
        <p:nvSpPr>
          <p:cNvPr id="3" name="Notizenplatzhalter 2"/>
          <p:cNvSpPr>
            <a:spLocks noGrp="1"/>
          </p:cNvSpPr>
          <p:nvPr>
            <p:ph type="body" idx="1"/>
          </p:nvPr>
        </p:nvSpPr>
        <p:spPr>
          <a:xfrm>
            <a:off x="679768" y="4009971"/>
            <a:ext cx="5438140" cy="5420119"/>
          </a:xfrm>
        </p:spPr>
        <p:txBody>
          <a:bodyPr/>
          <a:lstStyle/>
          <a:p>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55AEA591-9401-4817-8D0C-13B195A605CC}" type="slidenum">
              <a:rPr lang="de-DE" smtClean="0"/>
              <a:t>37</a:t>
            </a:fld>
            <a:endParaRPr lang="de-DE"/>
          </a:p>
        </p:txBody>
      </p:sp>
    </p:spTree>
    <p:extLst>
      <p:ext uri="{BB962C8B-B14F-4D97-AF65-F5344CB8AC3E}">
        <p14:creationId xmlns:p14="http://schemas.microsoft.com/office/powerpoint/2010/main" val="2038155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5AEA591-9401-4817-8D0C-13B195A605CC}" type="slidenum">
              <a:rPr lang="de-DE" smtClean="0"/>
              <a:t>22</a:t>
            </a:fld>
            <a:endParaRPr lang="de-DE"/>
          </a:p>
        </p:txBody>
      </p:sp>
    </p:spTree>
    <p:extLst>
      <p:ext uri="{BB962C8B-B14F-4D97-AF65-F5344CB8AC3E}">
        <p14:creationId xmlns:p14="http://schemas.microsoft.com/office/powerpoint/2010/main" val="75333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2588" y="260350"/>
            <a:ext cx="5956300" cy="3351213"/>
          </a:xfrm>
        </p:spPr>
      </p:sp>
      <p:sp>
        <p:nvSpPr>
          <p:cNvPr id="3" name="Notizenplatzhalter 2"/>
          <p:cNvSpPr>
            <a:spLocks noGrp="1"/>
          </p:cNvSpPr>
          <p:nvPr>
            <p:ph type="body" idx="1"/>
          </p:nvPr>
        </p:nvSpPr>
        <p:spPr>
          <a:xfrm>
            <a:off x="317813" y="3790776"/>
            <a:ext cx="6297413" cy="5877177"/>
          </a:xfrm>
        </p:spPr>
        <p:txBody>
          <a:bodyPr/>
          <a:lstStyle/>
          <a:p>
            <a:pPr marL="0" marR="0" lvl="0" indent="0" algn="l" defTabSz="914400" rtl="0" eaLnBrk="1" fontAlgn="auto" latinLnBrk="0" hangingPunct="1">
              <a:lnSpc>
                <a:spcPct val="100000"/>
              </a:lnSpc>
              <a:spcBef>
                <a:spcPts val="0"/>
              </a:spcBef>
              <a:spcAft>
                <a:spcPts val="400"/>
              </a:spcAft>
              <a:buClr>
                <a:schemeClr val="accent1"/>
              </a:buClr>
              <a:buSzTx/>
              <a:buFont typeface="Wingdings" panose="05000000000000000000" pitchFamily="2" charset="2"/>
              <a:buNone/>
              <a:tabLst/>
              <a:defRPr/>
            </a:pPr>
            <a:endParaRPr lang="de-DE" b="0" i="0" dirty="0">
              <a:solidFill>
                <a:srgbClr val="333333"/>
              </a:solidFill>
              <a:effectLst/>
              <a:highlight>
                <a:srgbClr val="FFFFFF"/>
              </a:highlight>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55AEA591-9401-4817-8D0C-13B195A605CC}" type="slidenum">
              <a:rPr lang="de-DE" smtClean="0"/>
              <a:t>23</a:t>
            </a:fld>
            <a:endParaRPr lang="de-DE"/>
          </a:p>
        </p:txBody>
      </p:sp>
    </p:spTree>
    <p:extLst>
      <p:ext uri="{BB962C8B-B14F-4D97-AF65-F5344CB8AC3E}">
        <p14:creationId xmlns:p14="http://schemas.microsoft.com/office/powerpoint/2010/main" val="3617405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6400" y="803275"/>
            <a:ext cx="5956300" cy="3351213"/>
          </a:xfrm>
        </p:spPr>
      </p:sp>
      <p:sp>
        <p:nvSpPr>
          <p:cNvPr id="3" name="Notizenplatzhalter 2"/>
          <p:cNvSpPr>
            <a:spLocks noGrp="1"/>
          </p:cNvSpPr>
          <p:nvPr>
            <p:ph type="body" idx="1"/>
          </p:nvPr>
        </p:nvSpPr>
        <p:spPr>
          <a:xfrm>
            <a:off x="435523" y="4512831"/>
            <a:ext cx="5897203" cy="461217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b="0" i="0" dirty="0">
              <a:solidFill>
                <a:srgbClr val="333333"/>
              </a:solidFill>
              <a:effectLst/>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55AEA591-9401-4817-8D0C-13B195A605CC}" type="slidenum">
              <a:rPr lang="de-DE" smtClean="0"/>
              <a:t>24</a:t>
            </a:fld>
            <a:endParaRPr lang="de-DE"/>
          </a:p>
        </p:txBody>
      </p:sp>
    </p:spTree>
    <p:extLst>
      <p:ext uri="{BB962C8B-B14F-4D97-AF65-F5344CB8AC3E}">
        <p14:creationId xmlns:p14="http://schemas.microsoft.com/office/powerpoint/2010/main" val="946551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5AEA591-9401-4817-8D0C-13B195A605CC}" type="slidenum">
              <a:rPr lang="de-DE" smtClean="0"/>
              <a:t>25</a:t>
            </a:fld>
            <a:endParaRPr lang="de-DE"/>
          </a:p>
        </p:txBody>
      </p:sp>
    </p:spTree>
    <p:extLst>
      <p:ext uri="{BB962C8B-B14F-4D97-AF65-F5344CB8AC3E}">
        <p14:creationId xmlns:p14="http://schemas.microsoft.com/office/powerpoint/2010/main" val="3363311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388938"/>
            <a:ext cx="5956300" cy="3351212"/>
          </a:xfrm>
        </p:spPr>
      </p:sp>
      <p:sp>
        <p:nvSpPr>
          <p:cNvPr id="3" name="Notizenplatzhalter 2"/>
          <p:cNvSpPr>
            <a:spLocks noGrp="1"/>
          </p:cNvSpPr>
          <p:nvPr>
            <p:ph type="body" idx="1"/>
          </p:nvPr>
        </p:nvSpPr>
        <p:spPr>
          <a:xfrm>
            <a:off x="435522" y="3958397"/>
            <a:ext cx="6014913" cy="4860962"/>
          </a:xfrm>
        </p:spPr>
        <p:txBody>
          <a:bodyPr/>
          <a:lstStyle/>
          <a:p>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55AEA591-9401-4817-8D0C-13B195A605CC}" type="slidenum">
              <a:rPr lang="de-DE" smtClean="0"/>
              <a:t>26</a:t>
            </a:fld>
            <a:endParaRPr lang="de-DE"/>
          </a:p>
        </p:txBody>
      </p:sp>
    </p:spTree>
    <p:extLst>
      <p:ext uri="{BB962C8B-B14F-4D97-AF65-F5344CB8AC3E}">
        <p14:creationId xmlns:p14="http://schemas.microsoft.com/office/powerpoint/2010/main" val="2033657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5AEA591-9401-4817-8D0C-13B195A605CC}" type="slidenum">
              <a:rPr lang="de-DE" smtClean="0"/>
              <a:t>27</a:t>
            </a:fld>
            <a:endParaRPr lang="de-DE"/>
          </a:p>
        </p:txBody>
      </p:sp>
    </p:spTree>
    <p:extLst>
      <p:ext uri="{BB962C8B-B14F-4D97-AF65-F5344CB8AC3E}">
        <p14:creationId xmlns:p14="http://schemas.microsoft.com/office/powerpoint/2010/main" val="2676867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0688" y="325438"/>
            <a:ext cx="5956300" cy="3351212"/>
          </a:xfrm>
        </p:spPr>
      </p:sp>
      <p:sp>
        <p:nvSpPr>
          <p:cNvPr id="3" name="Notizenplatzhalter 2"/>
          <p:cNvSpPr>
            <a:spLocks noGrp="1"/>
          </p:cNvSpPr>
          <p:nvPr>
            <p:ph type="body" idx="1"/>
          </p:nvPr>
        </p:nvSpPr>
        <p:spPr>
          <a:xfrm>
            <a:off x="506147" y="3842352"/>
            <a:ext cx="5956058" cy="502858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55AEA591-9401-4817-8D0C-13B195A605CC}" type="slidenum">
              <a:rPr lang="de-DE" smtClean="0"/>
              <a:t>28</a:t>
            </a:fld>
            <a:endParaRPr lang="de-DE"/>
          </a:p>
        </p:txBody>
      </p:sp>
    </p:spTree>
    <p:extLst>
      <p:ext uri="{BB962C8B-B14F-4D97-AF65-F5344CB8AC3E}">
        <p14:creationId xmlns:p14="http://schemas.microsoft.com/office/powerpoint/2010/main" val="2690851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5AEA591-9401-4817-8D0C-13B195A605CC}" type="slidenum">
              <a:rPr lang="de-DE" smtClean="0"/>
              <a:t>29</a:t>
            </a:fld>
            <a:endParaRPr lang="de-DE"/>
          </a:p>
        </p:txBody>
      </p:sp>
    </p:spTree>
    <p:extLst>
      <p:ext uri="{BB962C8B-B14F-4D97-AF65-F5344CB8AC3E}">
        <p14:creationId xmlns:p14="http://schemas.microsoft.com/office/powerpoint/2010/main" val="832846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
    <p:bg>
      <p:bgPr>
        <a:solidFill>
          <a:schemeClr val="accent1"/>
        </a:solidFill>
        <a:effectLst/>
      </p:bgPr>
    </p:bg>
    <p:spTree>
      <p:nvGrpSpPr>
        <p:cNvPr id="1" name=""/>
        <p:cNvGrpSpPr/>
        <p:nvPr/>
      </p:nvGrpSpPr>
      <p:grpSpPr>
        <a:xfrm>
          <a:off x="0" y="0"/>
          <a:ext cx="0" cy="0"/>
          <a:chOff x="0" y="0"/>
          <a:chExt cx="0" cy="0"/>
        </a:xfrm>
      </p:grpSpPr>
      <p:sp>
        <p:nvSpPr>
          <p:cNvPr id="5" name="Abstand">
            <a:extLst>
              <a:ext uri="{FF2B5EF4-FFF2-40B4-BE49-F238E27FC236}">
                <a16:creationId xmlns:a16="http://schemas.microsoft.com/office/drawing/2014/main" id="{9B54DD7E-89B8-15D3-99C3-8D6092D60016}"/>
              </a:ext>
            </a:extLst>
          </p:cNvPr>
          <p:cNvSpPr/>
          <p:nvPr/>
        </p:nvSpPr>
        <p:spPr>
          <a:xfrm>
            <a:off x="12348074" y="0"/>
            <a:ext cx="1080000" cy="360000"/>
          </a:xfrm>
          <a:prstGeom prst="rect">
            <a:avLst/>
          </a:prstGeom>
          <a:solidFill>
            <a:srgbClr val="DDDDD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de-DE" sz="1000" dirty="0">
              <a:solidFill>
                <a:schemeClr val="bg1"/>
              </a:solidFill>
            </a:endParaRPr>
          </a:p>
        </p:txBody>
      </p:sp>
      <p:sp>
        <p:nvSpPr>
          <p:cNvPr id="2" name="Titel">
            <a:extLst>
              <a:ext uri="{FF2B5EF4-FFF2-40B4-BE49-F238E27FC236}">
                <a16:creationId xmlns:a16="http://schemas.microsoft.com/office/drawing/2014/main" id="{1DDFA477-E61C-BC9F-7B2C-0DBCDBC1FCE0}"/>
              </a:ext>
            </a:extLst>
          </p:cNvPr>
          <p:cNvSpPr>
            <a:spLocks noGrp="1"/>
          </p:cNvSpPr>
          <p:nvPr>
            <p:ph type="ctrTitle" hasCustomPrompt="1"/>
          </p:nvPr>
        </p:nvSpPr>
        <p:spPr>
          <a:xfrm>
            <a:off x="19273" y="4347962"/>
            <a:ext cx="4939790" cy="808459"/>
          </a:xfrm>
          <a:noFill/>
          <a:ln>
            <a:noFill/>
          </a:ln>
        </p:spPr>
        <p:txBody>
          <a:bodyPr lIns="673200" tIns="108000" rIns="234000" bIns="144000" anchor="b"/>
          <a:lstStyle>
            <a:lvl1pPr algn="l">
              <a:defRPr sz="3600">
                <a:ln>
                  <a:noFill/>
                </a:ln>
                <a:solidFill>
                  <a:schemeClr val="bg2"/>
                </a:solidFill>
                <a:latin typeface="Calibri" panose="020F0502020204030204" pitchFamily="34" charset="0"/>
                <a:cs typeface="Calibri" panose="020F0502020204030204" pitchFamily="34" charset="0"/>
              </a:defRPr>
            </a:lvl1pPr>
          </a:lstStyle>
          <a:p>
            <a:r>
              <a:rPr lang="de-DE" dirty="0"/>
              <a:t>Titel der Präsentation</a:t>
            </a:r>
          </a:p>
        </p:txBody>
      </p:sp>
      <p:sp>
        <p:nvSpPr>
          <p:cNvPr id="3" name="Untertitel">
            <a:extLst>
              <a:ext uri="{FF2B5EF4-FFF2-40B4-BE49-F238E27FC236}">
                <a16:creationId xmlns:a16="http://schemas.microsoft.com/office/drawing/2014/main" id="{20ED21F5-8429-9406-C9BC-68E88759AB9C}"/>
              </a:ext>
            </a:extLst>
          </p:cNvPr>
          <p:cNvSpPr>
            <a:spLocks noGrp="1"/>
          </p:cNvSpPr>
          <p:nvPr>
            <p:ph type="subTitle" idx="1" hasCustomPrompt="1"/>
          </p:nvPr>
        </p:nvSpPr>
        <p:spPr>
          <a:xfrm>
            <a:off x="725313" y="5160204"/>
            <a:ext cx="2698156" cy="323275"/>
          </a:xfrm>
          <a:prstGeom prst="rect">
            <a:avLst/>
          </a:prstGeom>
          <a:noFill/>
        </p:spPr>
        <p:txBody>
          <a:bodyPr wrap="none" lIns="72000" tIns="46800" rIns="72000" bIns="50400" anchor="ctr" anchorCtr="0">
            <a:spAutoFit/>
          </a:bodyPr>
          <a:lstStyle>
            <a:lvl1pPr marL="0" indent="0" algn="l">
              <a:buFont typeface="Merriweather Sans" pitchFamily="2" charset="0"/>
              <a:buNone/>
              <a:defRPr sz="14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Name des / der Referenten, Datum</a:t>
            </a:r>
          </a:p>
        </p:txBody>
      </p:sp>
      <p:sp>
        <p:nvSpPr>
          <p:cNvPr id="25" name="Fußzeilenplatzhalter">
            <a:extLst>
              <a:ext uri="{FF2B5EF4-FFF2-40B4-BE49-F238E27FC236}">
                <a16:creationId xmlns:a16="http://schemas.microsoft.com/office/drawing/2014/main" id="{FD6699F0-DA2A-9551-1696-F96B51ED4C7A}"/>
              </a:ext>
            </a:extLst>
          </p:cNvPr>
          <p:cNvSpPr>
            <a:spLocks noGrp="1"/>
          </p:cNvSpPr>
          <p:nvPr>
            <p:ph type="ftr" sz="quarter" idx="18"/>
          </p:nvPr>
        </p:nvSpPr>
        <p:spPr>
          <a:xfrm>
            <a:off x="5556000" y="-184456"/>
            <a:ext cx="1080000" cy="123111"/>
          </a:xfrm>
        </p:spPr>
        <p:txBody>
          <a:bodyPr/>
          <a:lstStyle>
            <a:lvl1pPr>
              <a:defRPr sz="800">
                <a:solidFill>
                  <a:schemeClr val="accent2"/>
                </a:solidFill>
              </a:defRPr>
            </a:lvl1pPr>
          </a:lstStyle>
          <a:p>
            <a:endParaRPr lang="de-DE" dirty="0"/>
          </a:p>
        </p:txBody>
      </p:sp>
      <p:sp>
        <p:nvSpPr>
          <p:cNvPr id="24" name="Datumsplatzhalter">
            <a:extLst>
              <a:ext uri="{FF2B5EF4-FFF2-40B4-BE49-F238E27FC236}">
                <a16:creationId xmlns:a16="http://schemas.microsoft.com/office/drawing/2014/main" id="{E26F4815-2E6D-9915-F64F-7A797BB57FED}"/>
              </a:ext>
            </a:extLst>
          </p:cNvPr>
          <p:cNvSpPr>
            <a:spLocks noGrp="1"/>
          </p:cNvSpPr>
          <p:nvPr>
            <p:ph type="dt" sz="half" idx="17"/>
          </p:nvPr>
        </p:nvSpPr>
        <p:spPr>
          <a:xfrm>
            <a:off x="702539" y="6934824"/>
            <a:ext cx="852798" cy="123111"/>
          </a:xfrm>
        </p:spPr>
        <p:txBody>
          <a:bodyPr/>
          <a:lstStyle/>
          <a:p>
            <a:endParaRPr lang="de-DE" noProof="0"/>
          </a:p>
        </p:txBody>
      </p:sp>
      <p:sp>
        <p:nvSpPr>
          <p:cNvPr id="26" name="Foliennummernplatzhalter">
            <a:extLst>
              <a:ext uri="{FF2B5EF4-FFF2-40B4-BE49-F238E27FC236}">
                <a16:creationId xmlns:a16="http://schemas.microsoft.com/office/drawing/2014/main" id="{ED6484CB-46B6-C788-49E2-1435D11077BC}"/>
              </a:ext>
            </a:extLst>
          </p:cNvPr>
          <p:cNvSpPr>
            <a:spLocks noGrp="1"/>
          </p:cNvSpPr>
          <p:nvPr>
            <p:ph type="sldNum" sz="quarter" idx="19"/>
          </p:nvPr>
        </p:nvSpPr>
        <p:spPr>
          <a:xfrm>
            <a:off x="5899633" y="6934824"/>
            <a:ext cx="392735" cy="123111"/>
          </a:xfrm>
        </p:spPr>
        <p:txBody>
          <a:bodyPr/>
          <a:lstStyle/>
          <a:p>
            <a:r>
              <a:rPr lang="de-DE" noProof="0"/>
              <a:t>-</a:t>
            </a:r>
            <a:fld id="{5D46FDD2-BE3D-4DAC-8A1F-A3EB78845BB3}" type="slidenum">
              <a:rPr lang="de-DE" noProof="0" smtClean="0"/>
              <a:pPr/>
              <a:t>‹Nr.›</a:t>
            </a:fld>
            <a:r>
              <a:rPr lang="de-DE" noProof="0"/>
              <a:t>-</a:t>
            </a:r>
          </a:p>
        </p:txBody>
      </p:sp>
      <p:sp>
        <p:nvSpPr>
          <p:cNvPr id="7" name="Rechteck 6">
            <a:extLst>
              <a:ext uri="{FF2B5EF4-FFF2-40B4-BE49-F238E27FC236}">
                <a16:creationId xmlns:a16="http://schemas.microsoft.com/office/drawing/2014/main" id="{8E26A8CE-54C4-AB5C-88DC-8531D1FAD376}"/>
              </a:ext>
            </a:extLst>
          </p:cNvPr>
          <p:cNvSpPr/>
          <p:nvPr userDrawn="1"/>
        </p:nvSpPr>
        <p:spPr>
          <a:xfrm>
            <a:off x="-2" y="0"/>
            <a:ext cx="12192002" cy="685800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err="1">
              <a:solidFill>
                <a:schemeClr val="bg1"/>
              </a:solidFill>
            </a:endParaRPr>
          </a:p>
        </p:txBody>
      </p:sp>
      <p:pic>
        <p:nvPicPr>
          <p:cNvPr id="4" name="Grafik 3">
            <a:extLst>
              <a:ext uri="{FF2B5EF4-FFF2-40B4-BE49-F238E27FC236}">
                <a16:creationId xmlns:a16="http://schemas.microsoft.com/office/drawing/2014/main" id="{741E17EC-4E05-AE67-D347-73BAAD6C75ED}"/>
              </a:ext>
            </a:extLst>
          </p:cNvPr>
          <p:cNvPicPr>
            <a:picLocks noChangeAspect="1"/>
          </p:cNvPicPr>
          <p:nvPr userDrawn="1"/>
        </p:nvPicPr>
        <p:blipFill>
          <a:blip r:embed="rId2"/>
          <a:stretch>
            <a:fillRect/>
          </a:stretch>
        </p:blipFill>
        <p:spPr>
          <a:xfrm>
            <a:off x="712861" y="700082"/>
            <a:ext cx="2923200" cy="435435"/>
          </a:xfrm>
          <a:prstGeom prst="rect">
            <a:avLst/>
          </a:prstGeom>
        </p:spPr>
      </p:pic>
      <p:sp>
        <p:nvSpPr>
          <p:cNvPr id="6" name="Freihandform: Form 13">
            <a:extLst>
              <a:ext uri="{FF2B5EF4-FFF2-40B4-BE49-F238E27FC236}">
                <a16:creationId xmlns:a16="http://schemas.microsoft.com/office/drawing/2014/main" id="{DF37B069-0F7B-D60F-4867-3F5AD6ED438A}"/>
              </a:ext>
            </a:extLst>
          </p:cNvPr>
          <p:cNvSpPr>
            <a:spLocks noChangeAspect="1"/>
          </p:cNvSpPr>
          <p:nvPr userDrawn="1"/>
        </p:nvSpPr>
        <p:spPr>
          <a:xfrm>
            <a:off x="6348818" y="2124419"/>
            <a:ext cx="5843182" cy="4733581"/>
          </a:xfrm>
          <a:custGeom>
            <a:avLst/>
            <a:gdLst>
              <a:gd name="connsiteX0" fmla="*/ 4977396 w 5843182"/>
              <a:gd name="connsiteY0" fmla="*/ 3336520 h 4733581"/>
              <a:gd name="connsiteX1" fmla="*/ 5843182 w 5843182"/>
              <a:gd name="connsiteY1" fmla="*/ 4404833 h 4733581"/>
              <a:gd name="connsiteX2" fmla="*/ 5843182 w 5843182"/>
              <a:gd name="connsiteY2" fmla="*/ 4733581 h 4733581"/>
              <a:gd name="connsiteX3" fmla="*/ 3846885 w 5843182"/>
              <a:gd name="connsiteY3" fmla="*/ 4733581 h 4733581"/>
              <a:gd name="connsiteX4" fmla="*/ 3845996 w 5843182"/>
              <a:gd name="connsiteY4" fmla="*/ 4732484 h 4733581"/>
              <a:gd name="connsiteX5" fmla="*/ 4781672 w 5843182"/>
              <a:gd name="connsiteY5" fmla="*/ 0 h 4733581"/>
              <a:gd name="connsiteX6" fmla="*/ 5419006 w 5843182"/>
              <a:gd name="connsiteY6" fmla="*/ 0 h 4733581"/>
              <a:gd name="connsiteX7" fmla="*/ 5418963 w 5843182"/>
              <a:gd name="connsiteY7" fmla="*/ 44 h 4733581"/>
              <a:gd name="connsiteX8" fmla="*/ 5843182 w 5843182"/>
              <a:gd name="connsiteY8" fmla="*/ 21 h 4733581"/>
              <a:gd name="connsiteX9" fmla="*/ 5843182 w 5843182"/>
              <a:gd name="connsiteY9" fmla="*/ 1483835 h 4733581"/>
              <a:gd name="connsiteX10" fmla="*/ 4977417 w 5843182"/>
              <a:gd name="connsiteY10" fmla="*/ 2552106 h 4733581"/>
              <a:gd name="connsiteX11" fmla="*/ 4977352 w 5843182"/>
              <a:gd name="connsiteY11" fmla="*/ 2552018 h 4733581"/>
              <a:gd name="connsiteX12" fmla="*/ 3844992 w 5843182"/>
              <a:gd name="connsiteY12" fmla="*/ 1155772 h 4733581"/>
              <a:gd name="connsiteX13" fmla="*/ 0 w 5843182"/>
              <a:gd name="connsiteY13" fmla="*/ 0 h 4733581"/>
              <a:gd name="connsiteX14" fmla="*/ 2273356 w 5843182"/>
              <a:gd name="connsiteY14" fmla="*/ 22 h 4733581"/>
              <a:gd name="connsiteX15" fmla="*/ 3441244 w 5843182"/>
              <a:gd name="connsiteY15" fmla="*/ 1441088 h 4733581"/>
              <a:gd name="connsiteX16" fmla="*/ 4659556 w 5843182"/>
              <a:gd name="connsiteY16" fmla="*/ 2944357 h 4733581"/>
              <a:gd name="connsiteX17" fmla="*/ 3441265 w 5843182"/>
              <a:gd name="connsiteY17" fmla="*/ 4447603 h 4733581"/>
              <a:gd name="connsiteX18" fmla="*/ 3209498 w 5843182"/>
              <a:gd name="connsiteY18" fmla="*/ 4733581 h 4733581"/>
              <a:gd name="connsiteX19" fmla="*/ 936121 w 5843182"/>
              <a:gd name="connsiteY19" fmla="*/ 4733581 h 4733581"/>
              <a:gd name="connsiteX20" fmla="*/ 1167888 w 5843182"/>
              <a:gd name="connsiteY20" fmla="*/ 4447603 h 4733581"/>
              <a:gd name="connsiteX21" fmla="*/ 2386179 w 5843182"/>
              <a:gd name="connsiteY21" fmla="*/ 2944357 h 4733581"/>
              <a:gd name="connsiteX22" fmla="*/ 1167888 w 5843182"/>
              <a:gd name="connsiteY22" fmla="*/ 1441088 h 4733581"/>
              <a:gd name="connsiteX23" fmla="*/ 0 w 5843182"/>
              <a:gd name="connsiteY23" fmla="*/ 22 h 4733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43182" h="4733581">
                <a:moveTo>
                  <a:pt x="4977396" y="3336520"/>
                </a:moveTo>
                <a:lnTo>
                  <a:pt x="5843182" y="4404833"/>
                </a:lnTo>
                <a:lnTo>
                  <a:pt x="5843182" y="4733581"/>
                </a:lnTo>
                <a:lnTo>
                  <a:pt x="3846885" y="4733581"/>
                </a:lnTo>
                <a:lnTo>
                  <a:pt x="3845996" y="4732484"/>
                </a:lnTo>
                <a:close/>
                <a:moveTo>
                  <a:pt x="4781672" y="0"/>
                </a:moveTo>
                <a:lnTo>
                  <a:pt x="5419006" y="0"/>
                </a:lnTo>
                <a:lnTo>
                  <a:pt x="5418963" y="44"/>
                </a:lnTo>
                <a:lnTo>
                  <a:pt x="5843182" y="21"/>
                </a:lnTo>
                <a:lnTo>
                  <a:pt x="5843182" y="1483835"/>
                </a:lnTo>
                <a:lnTo>
                  <a:pt x="4977417" y="2552106"/>
                </a:lnTo>
                <a:lnTo>
                  <a:pt x="4977352" y="2552018"/>
                </a:lnTo>
                <a:lnTo>
                  <a:pt x="3844992" y="1155772"/>
                </a:lnTo>
                <a:close/>
                <a:moveTo>
                  <a:pt x="0" y="0"/>
                </a:moveTo>
                <a:lnTo>
                  <a:pt x="2273356" y="22"/>
                </a:lnTo>
                <a:lnTo>
                  <a:pt x="3441244" y="1441088"/>
                </a:lnTo>
                <a:lnTo>
                  <a:pt x="4659556" y="2944357"/>
                </a:lnTo>
                <a:lnTo>
                  <a:pt x="3441265" y="4447603"/>
                </a:lnTo>
                <a:lnTo>
                  <a:pt x="3209498" y="4733581"/>
                </a:lnTo>
                <a:lnTo>
                  <a:pt x="936121" y="4733581"/>
                </a:lnTo>
                <a:lnTo>
                  <a:pt x="1167888" y="4447603"/>
                </a:lnTo>
                <a:lnTo>
                  <a:pt x="2386179" y="2944357"/>
                </a:lnTo>
                <a:lnTo>
                  <a:pt x="1167888" y="1441088"/>
                </a:lnTo>
                <a:lnTo>
                  <a:pt x="0" y="22"/>
                </a:lnTo>
                <a:close/>
              </a:path>
            </a:pathLst>
          </a:custGeom>
          <a:solidFill>
            <a:schemeClr val="bg1"/>
          </a:solidFill>
          <a:ln w="9525" cap="flat">
            <a:noFill/>
            <a:prstDash val="solid"/>
            <a:miter/>
          </a:ln>
        </p:spPr>
        <p:txBody>
          <a:bodyPr wrap="square" rtlCol="0" anchor="ctr">
            <a:noAutofit/>
          </a:bodyPr>
          <a:lstStyle/>
          <a:p>
            <a:endParaRPr lang="de-DE"/>
          </a:p>
        </p:txBody>
      </p:sp>
    </p:spTree>
    <p:extLst>
      <p:ext uri="{BB962C8B-B14F-4D97-AF65-F5344CB8AC3E}">
        <p14:creationId xmlns:p14="http://schemas.microsoft.com/office/powerpoint/2010/main" val="6479224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bschnitts- überschrift">
    <p:spTree>
      <p:nvGrpSpPr>
        <p:cNvPr id="1" name=""/>
        <p:cNvGrpSpPr/>
        <p:nvPr/>
      </p:nvGrpSpPr>
      <p:grpSpPr>
        <a:xfrm>
          <a:off x="0" y="0"/>
          <a:ext cx="0" cy="0"/>
          <a:chOff x="0" y="0"/>
          <a:chExt cx="0" cy="0"/>
        </a:xfrm>
      </p:grpSpPr>
      <p:sp>
        <p:nvSpPr>
          <p:cNvPr id="5" name="Abstand">
            <a:extLst>
              <a:ext uri="{FF2B5EF4-FFF2-40B4-BE49-F238E27FC236}">
                <a16:creationId xmlns:a16="http://schemas.microsoft.com/office/drawing/2014/main" id="{891E3EB4-3A8C-49F9-E382-80452FC2D6D4}"/>
              </a:ext>
            </a:extLst>
          </p:cNvPr>
          <p:cNvSpPr/>
          <p:nvPr/>
        </p:nvSpPr>
        <p:spPr>
          <a:xfrm>
            <a:off x="12348074" y="0"/>
            <a:ext cx="1080000" cy="360000"/>
          </a:xfrm>
          <a:prstGeom prst="rect">
            <a:avLst/>
          </a:prstGeom>
          <a:solidFill>
            <a:srgbClr val="DDDDD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de-DE" sz="1000" dirty="0">
              <a:solidFill>
                <a:schemeClr val="bg1"/>
              </a:solidFill>
            </a:endParaRPr>
          </a:p>
        </p:txBody>
      </p:sp>
      <p:sp>
        <p:nvSpPr>
          <p:cNvPr id="2" name="Titel">
            <a:extLst>
              <a:ext uri="{FF2B5EF4-FFF2-40B4-BE49-F238E27FC236}">
                <a16:creationId xmlns:a16="http://schemas.microsoft.com/office/drawing/2014/main" id="{C782EB8A-B806-1A15-3142-607C09565548}"/>
              </a:ext>
            </a:extLst>
          </p:cNvPr>
          <p:cNvSpPr>
            <a:spLocks noGrp="1"/>
          </p:cNvSpPr>
          <p:nvPr>
            <p:ph type="title"/>
          </p:nvPr>
        </p:nvSpPr>
        <p:spPr>
          <a:xfrm>
            <a:off x="0" y="3960408"/>
            <a:ext cx="7433869" cy="953865"/>
          </a:xfrm>
        </p:spPr>
        <p:txBody>
          <a:bodyPr lIns="673200" tIns="180000" bIns="216000" anchor="ctr" anchorCtr="0">
            <a:spAutoFit/>
          </a:bodyPr>
          <a:lstStyle>
            <a:lvl1pPr>
              <a:defRPr sz="3600"/>
            </a:lvl1pPr>
          </a:lstStyle>
          <a:p>
            <a:r>
              <a:rPr lang="de-DE" dirty="0"/>
              <a:t>Mastertitelformat bearbeiten</a:t>
            </a:r>
          </a:p>
        </p:txBody>
      </p:sp>
      <p:sp>
        <p:nvSpPr>
          <p:cNvPr id="7" name="Fußzeilenplatzhalter">
            <a:extLst>
              <a:ext uri="{FF2B5EF4-FFF2-40B4-BE49-F238E27FC236}">
                <a16:creationId xmlns:a16="http://schemas.microsoft.com/office/drawing/2014/main" id="{966F3BEE-C263-4189-A591-411079D238F4}"/>
              </a:ext>
            </a:extLst>
          </p:cNvPr>
          <p:cNvSpPr>
            <a:spLocks noGrp="1"/>
          </p:cNvSpPr>
          <p:nvPr>
            <p:ph type="ftr" sz="quarter" idx="16"/>
          </p:nvPr>
        </p:nvSpPr>
        <p:spPr>
          <a:xfrm>
            <a:off x="5556000" y="-180925"/>
            <a:ext cx="1080000" cy="123111"/>
          </a:xfrm>
        </p:spPr>
        <p:txBody>
          <a:bodyPr/>
          <a:lstStyle>
            <a:lvl1pPr>
              <a:defRPr sz="800">
                <a:solidFill>
                  <a:schemeClr val="accent2"/>
                </a:solidFill>
              </a:defRPr>
            </a:lvl1pPr>
          </a:lstStyle>
          <a:p>
            <a:endParaRPr lang="de-DE"/>
          </a:p>
        </p:txBody>
      </p:sp>
      <p:sp>
        <p:nvSpPr>
          <p:cNvPr id="3" name="Datumsplatzhalter">
            <a:extLst>
              <a:ext uri="{FF2B5EF4-FFF2-40B4-BE49-F238E27FC236}">
                <a16:creationId xmlns:a16="http://schemas.microsoft.com/office/drawing/2014/main" id="{E5F9C46F-C047-EAC0-7DFB-74D7C6F6DDEA}"/>
              </a:ext>
            </a:extLst>
          </p:cNvPr>
          <p:cNvSpPr>
            <a:spLocks noGrp="1"/>
          </p:cNvSpPr>
          <p:nvPr>
            <p:ph type="dt" sz="half" idx="15"/>
          </p:nvPr>
        </p:nvSpPr>
        <p:spPr/>
        <p:txBody>
          <a:bodyPr/>
          <a:lstStyle/>
          <a:p>
            <a:endParaRPr lang="de-DE" noProof="0"/>
          </a:p>
        </p:txBody>
      </p:sp>
      <p:sp>
        <p:nvSpPr>
          <p:cNvPr id="8" name="Foliennummernplatzhalter">
            <a:extLst>
              <a:ext uri="{FF2B5EF4-FFF2-40B4-BE49-F238E27FC236}">
                <a16:creationId xmlns:a16="http://schemas.microsoft.com/office/drawing/2014/main" id="{8149CFD3-20D2-9108-1074-23182B28E39B}"/>
              </a:ext>
            </a:extLst>
          </p:cNvPr>
          <p:cNvSpPr>
            <a:spLocks noGrp="1"/>
          </p:cNvSpPr>
          <p:nvPr>
            <p:ph type="sldNum" sz="quarter" idx="17"/>
          </p:nvPr>
        </p:nvSpPr>
        <p:spPr/>
        <p:txBody>
          <a:bodyPr/>
          <a:lstStyle/>
          <a:p>
            <a:r>
              <a:rPr lang="de-DE" noProof="0"/>
              <a:t>-</a:t>
            </a:r>
            <a:fld id="{5D46FDD2-BE3D-4DAC-8A1F-A3EB78845BB3}" type="slidenum">
              <a:rPr lang="de-DE" noProof="0" smtClean="0"/>
              <a:pPr/>
              <a:t>‹Nr.›</a:t>
            </a:fld>
            <a:r>
              <a:rPr lang="de-DE" noProof="0"/>
              <a:t>-</a:t>
            </a:r>
          </a:p>
        </p:txBody>
      </p:sp>
      <p:sp>
        <p:nvSpPr>
          <p:cNvPr id="6" name="Rechteck 5">
            <a:extLst>
              <a:ext uri="{FF2B5EF4-FFF2-40B4-BE49-F238E27FC236}">
                <a16:creationId xmlns:a16="http://schemas.microsoft.com/office/drawing/2014/main" id="{293A8810-F159-E136-AC20-73B71B58BE18}"/>
              </a:ext>
            </a:extLst>
          </p:cNvPr>
          <p:cNvSpPr/>
          <p:nvPr userDrawn="1"/>
        </p:nvSpPr>
        <p:spPr>
          <a:xfrm>
            <a:off x="-2" y="0"/>
            <a:ext cx="12192002" cy="685800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err="1">
              <a:solidFill>
                <a:schemeClr val="bg1"/>
              </a:solidFill>
            </a:endParaRPr>
          </a:p>
        </p:txBody>
      </p:sp>
    </p:spTree>
    <p:extLst>
      <p:ext uri="{BB962C8B-B14F-4D97-AF65-F5344CB8AC3E}">
        <p14:creationId xmlns:p14="http://schemas.microsoft.com/office/powerpoint/2010/main" val="1186562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bschnitts- überschrift + Nummer">
    <p:spTree>
      <p:nvGrpSpPr>
        <p:cNvPr id="1" name=""/>
        <p:cNvGrpSpPr/>
        <p:nvPr/>
      </p:nvGrpSpPr>
      <p:grpSpPr>
        <a:xfrm>
          <a:off x="0" y="0"/>
          <a:ext cx="0" cy="0"/>
          <a:chOff x="0" y="0"/>
          <a:chExt cx="0" cy="0"/>
        </a:xfrm>
      </p:grpSpPr>
      <p:sp>
        <p:nvSpPr>
          <p:cNvPr id="5" name="Abstand">
            <a:extLst>
              <a:ext uri="{FF2B5EF4-FFF2-40B4-BE49-F238E27FC236}">
                <a16:creationId xmlns:a16="http://schemas.microsoft.com/office/drawing/2014/main" id="{CB26219D-FEE3-5ECE-75E3-E3E185A30AF5}"/>
              </a:ext>
            </a:extLst>
          </p:cNvPr>
          <p:cNvSpPr/>
          <p:nvPr/>
        </p:nvSpPr>
        <p:spPr>
          <a:xfrm>
            <a:off x="12348074" y="0"/>
            <a:ext cx="1080000" cy="360000"/>
          </a:xfrm>
          <a:prstGeom prst="rect">
            <a:avLst/>
          </a:prstGeom>
          <a:solidFill>
            <a:srgbClr val="DDDDD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de-DE" sz="1000" dirty="0">
              <a:solidFill>
                <a:schemeClr val="bg1"/>
              </a:solidFill>
            </a:endParaRPr>
          </a:p>
        </p:txBody>
      </p:sp>
      <p:sp>
        <p:nvSpPr>
          <p:cNvPr id="2" name="Titel">
            <a:extLst>
              <a:ext uri="{FF2B5EF4-FFF2-40B4-BE49-F238E27FC236}">
                <a16:creationId xmlns:a16="http://schemas.microsoft.com/office/drawing/2014/main" id="{C782EB8A-B806-1A15-3142-607C09565548}"/>
              </a:ext>
            </a:extLst>
          </p:cNvPr>
          <p:cNvSpPr>
            <a:spLocks noGrp="1"/>
          </p:cNvSpPr>
          <p:nvPr>
            <p:ph type="title"/>
          </p:nvPr>
        </p:nvSpPr>
        <p:spPr>
          <a:xfrm>
            <a:off x="0" y="3960408"/>
            <a:ext cx="8389915" cy="953865"/>
          </a:xfrm>
        </p:spPr>
        <p:txBody>
          <a:bodyPr lIns="1620000" tIns="180000" bIns="216000" anchor="ctr" anchorCtr="0">
            <a:spAutoFit/>
          </a:bodyPr>
          <a:lstStyle>
            <a:lvl1pPr>
              <a:defRPr sz="3600"/>
            </a:lvl1pPr>
          </a:lstStyle>
          <a:p>
            <a:r>
              <a:rPr lang="de-DE"/>
              <a:t>Mastertitelformat bearbeiten</a:t>
            </a:r>
            <a:endParaRPr lang="de-DE" dirty="0"/>
          </a:p>
        </p:txBody>
      </p:sp>
      <p:sp>
        <p:nvSpPr>
          <p:cNvPr id="9" name="Nummer">
            <a:extLst>
              <a:ext uri="{FF2B5EF4-FFF2-40B4-BE49-F238E27FC236}">
                <a16:creationId xmlns:a16="http://schemas.microsoft.com/office/drawing/2014/main" id="{2EB2EF35-80E9-3B4F-AEA3-F36DBBCDA82E}"/>
              </a:ext>
            </a:extLst>
          </p:cNvPr>
          <p:cNvSpPr>
            <a:spLocks noGrp="1"/>
          </p:cNvSpPr>
          <p:nvPr>
            <p:ph type="body" sz="quarter" idx="19" hasCustomPrompt="1"/>
          </p:nvPr>
        </p:nvSpPr>
        <p:spPr>
          <a:xfrm>
            <a:off x="707100" y="4077340"/>
            <a:ext cx="720000" cy="720000"/>
          </a:xfrm>
          <a:prstGeom prst="ellipse">
            <a:avLst/>
          </a:prstGeom>
          <a:solidFill>
            <a:schemeClr val="bg1"/>
          </a:solidFill>
        </p:spPr>
        <p:txBody>
          <a:bodyPr wrap="none" bIns="36000" anchor="ctr" anchorCtr="0">
            <a:noAutofit/>
          </a:bodyPr>
          <a:lstStyle>
            <a:lvl1pPr marL="0" indent="0" algn="ctr">
              <a:buNone/>
              <a:defRPr sz="3600">
                <a:solidFill>
                  <a:schemeClr val="accent1"/>
                </a:solidFill>
                <a:latin typeface="+mj-lt"/>
              </a:defRPr>
            </a:lvl1pPr>
          </a:lstStyle>
          <a:p>
            <a:pPr lvl="0"/>
            <a:r>
              <a:rPr lang="de-DE" dirty="0"/>
              <a:t>XX</a:t>
            </a:r>
          </a:p>
        </p:txBody>
      </p:sp>
      <p:sp>
        <p:nvSpPr>
          <p:cNvPr id="7" name="Fußzeilenplatzhalter">
            <a:extLst>
              <a:ext uri="{FF2B5EF4-FFF2-40B4-BE49-F238E27FC236}">
                <a16:creationId xmlns:a16="http://schemas.microsoft.com/office/drawing/2014/main" id="{966F3BEE-C263-4189-A591-411079D238F4}"/>
              </a:ext>
            </a:extLst>
          </p:cNvPr>
          <p:cNvSpPr>
            <a:spLocks noGrp="1"/>
          </p:cNvSpPr>
          <p:nvPr>
            <p:ph type="ftr" sz="quarter" idx="16"/>
          </p:nvPr>
        </p:nvSpPr>
        <p:spPr>
          <a:xfrm>
            <a:off x="5556000" y="-180925"/>
            <a:ext cx="1080000" cy="123111"/>
          </a:xfrm>
        </p:spPr>
        <p:txBody>
          <a:bodyPr/>
          <a:lstStyle>
            <a:lvl1pPr>
              <a:defRPr sz="800">
                <a:solidFill>
                  <a:schemeClr val="accent2"/>
                </a:solidFill>
              </a:defRPr>
            </a:lvl1pPr>
          </a:lstStyle>
          <a:p>
            <a:endParaRPr lang="de-DE"/>
          </a:p>
        </p:txBody>
      </p:sp>
      <p:sp>
        <p:nvSpPr>
          <p:cNvPr id="3" name="Datumsplatzhalter">
            <a:extLst>
              <a:ext uri="{FF2B5EF4-FFF2-40B4-BE49-F238E27FC236}">
                <a16:creationId xmlns:a16="http://schemas.microsoft.com/office/drawing/2014/main" id="{E5F9C46F-C047-EAC0-7DFB-74D7C6F6DDEA}"/>
              </a:ext>
            </a:extLst>
          </p:cNvPr>
          <p:cNvSpPr>
            <a:spLocks noGrp="1"/>
          </p:cNvSpPr>
          <p:nvPr>
            <p:ph type="dt" sz="half" idx="15"/>
          </p:nvPr>
        </p:nvSpPr>
        <p:spPr/>
        <p:txBody>
          <a:bodyPr/>
          <a:lstStyle/>
          <a:p>
            <a:endParaRPr lang="de-DE" noProof="0"/>
          </a:p>
        </p:txBody>
      </p:sp>
      <p:sp>
        <p:nvSpPr>
          <p:cNvPr id="8" name="Foliennummernplatzhalter">
            <a:extLst>
              <a:ext uri="{FF2B5EF4-FFF2-40B4-BE49-F238E27FC236}">
                <a16:creationId xmlns:a16="http://schemas.microsoft.com/office/drawing/2014/main" id="{8149CFD3-20D2-9108-1074-23182B28E39B}"/>
              </a:ext>
            </a:extLst>
          </p:cNvPr>
          <p:cNvSpPr>
            <a:spLocks noGrp="1"/>
          </p:cNvSpPr>
          <p:nvPr>
            <p:ph type="sldNum" sz="quarter" idx="17"/>
          </p:nvPr>
        </p:nvSpPr>
        <p:spPr>
          <a:xfrm>
            <a:off x="5997415" y="6624001"/>
            <a:ext cx="197170" cy="129651"/>
          </a:xfrm>
        </p:spPr>
        <p:txBody>
          <a:bodyPr/>
          <a:lstStyle/>
          <a:p>
            <a:fld id="{5D46FDD2-BE3D-4DAC-8A1F-A3EB78845BB3}" type="slidenum">
              <a:rPr lang="de-DE" noProof="0" smtClean="0"/>
              <a:pPr/>
              <a:t>‹Nr.›</a:t>
            </a:fld>
            <a:endParaRPr lang="de-DE" noProof="0" dirty="0"/>
          </a:p>
        </p:txBody>
      </p:sp>
      <p:sp>
        <p:nvSpPr>
          <p:cNvPr id="6" name="Rechteck 5">
            <a:extLst>
              <a:ext uri="{FF2B5EF4-FFF2-40B4-BE49-F238E27FC236}">
                <a16:creationId xmlns:a16="http://schemas.microsoft.com/office/drawing/2014/main" id="{0D3D42B4-49FA-2920-50F1-F0B713B5773D}"/>
              </a:ext>
            </a:extLst>
          </p:cNvPr>
          <p:cNvSpPr/>
          <p:nvPr userDrawn="1"/>
        </p:nvSpPr>
        <p:spPr>
          <a:xfrm>
            <a:off x="-2" y="0"/>
            <a:ext cx="12192002" cy="685800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err="1">
              <a:solidFill>
                <a:schemeClr val="bg1"/>
              </a:solidFill>
            </a:endParaRPr>
          </a:p>
        </p:txBody>
      </p:sp>
    </p:spTree>
    <p:extLst>
      <p:ext uri="{BB962C8B-B14F-4D97-AF65-F5344CB8AC3E}">
        <p14:creationId xmlns:p14="http://schemas.microsoft.com/office/powerpoint/2010/main" val="3971249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und Bild">
    <p:spTree>
      <p:nvGrpSpPr>
        <p:cNvPr id="1" name=""/>
        <p:cNvGrpSpPr/>
        <p:nvPr/>
      </p:nvGrpSpPr>
      <p:grpSpPr>
        <a:xfrm>
          <a:off x="0" y="0"/>
          <a:ext cx="0" cy="0"/>
          <a:chOff x="0" y="0"/>
          <a:chExt cx="0" cy="0"/>
        </a:xfrm>
      </p:grpSpPr>
      <p:sp>
        <p:nvSpPr>
          <p:cNvPr id="9" name="Abstand">
            <a:extLst>
              <a:ext uri="{FF2B5EF4-FFF2-40B4-BE49-F238E27FC236}">
                <a16:creationId xmlns:a16="http://schemas.microsoft.com/office/drawing/2014/main" id="{2F370D98-8160-8C42-7163-B168D83EA961}"/>
              </a:ext>
            </a:extLst>
          </p:cNvPr>
          <p:cNvSpPr/>
          <p:nvPr/>
        </p:nvSpPr>
        <p:spPr>
          <a:xfrm>
            <a:off x="12348074" y="0"/>
            <a:ext cx="1080000" cy="360000"/>
          </a:xfrm>
          <a:prstGeom prst="rect">
            <a:avLst/>
          </a:prstGeom>
          <a:solidFill>
            <a:srgbClr val="DDDDD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de-DE" sz="1000" dirty="0">
              <a:solidFill>
                <a:schemeClr val="bg1"/>
              </a:solidFill>
            </a:endParaRPr>
          </a:p>
        </p:txBody>
      </p:sp>
      <p:sp>
        <p:nvSpPr>
          <p:cNvPr id="11" name="Legende">
            <a:extLst>
              <a:ext uri="{FF2B5EF4-FFF2-40B4-BE49-F238E27FC236}">
                <a16:creationId xmlns:a16="http://schemas.microsoft.com/office/drawing/2014/main" id="{EDA7EF57-0D30-A953-0995-A4C4BBCA7CD3}"/>
              </a:ext>
            </a:extLst>
          </p:cNvPr>
          <p:cNvSpPr/>
          <p:nvPr/>
        </p:nvSpPr>
        <p:spPr>
          <a:xfrm>
            <a:off x="-1236074" y="1762126"/>
            <a:ext cx="1080000" cy="19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r>
              <a:rPr lang="de-DE" sz="1000" dirty="0">
                <a:solidFill>
                  <a:schemeClr val="bg1"/>
                </a:solidFill>
              </a:rPr>
              <a:t>Text hinzufügen.</a:t>
            </a:r>
          </a:p>
          <a:p>
            <a:r>
              <a:rPr lang="de-DE" sz="1000" dirty="0">
                <a:solidFill>
                  <a:schemeClr val="bg1"/>
                </a:solidFill>
              </a:rPr>
              <a:t>Aufzählungs-punkt löschen, falls nicht benötigt.</a:t>
            </a:r>
          </a:p>
          <a:p>
            <a:r>
              <a:rPr lang="de-DE" sz="1000" dirty="0">
                <a:solidFill>
                  <a:schemeClr val="bg1"/>
                </a:solidFill>
              </a:rPr>
              <a:t>Über </a:t>
            </a:r>
            <a:br>
              <a:rPr lang="de-DE" sz="1000" dirty="0">
                <a:solidFill>
                  <a:schemeClr val="bg1"/>
                </a:solidFill>
              </a:rPr>
            </a:br>
            <a:r>
              <a:rPr lang="de-DE" sz="1000" i="1" dirty="0">
                <a:solidFill>
                  <a:schemeClr val="bg1"/>
                </a:solidFill>
              </a:rPr>
              <a:t>Listenebene erhöhen</a:t>
            </a:r>
            <a:br>
              <a:rPr lang="de-DE" sz="1000" dirty="0">
                <a:solidFill>
                  <a:schemeClr val="bg1"/>
                </a:solidFill>
              </a:rPr>
            </a:br>
            <a:r>
              <a:rPr lang="de-DE" sz="1000" dirty="0">
                <a:solidFill>
                  <a:schemeClr val="bg1"/>
                </a:solidFill>
              </a:rPr>
              <a:t>(= Einrücken) Unterpunkte einfügen.</a:t>
            </a:r>
          </a:p>
        </p:txBody>
      </p:sp>
      <p:sp>
        <p:nvSpPr>
          <p:cNvPr id="14" name="Legende">
            <a:extLst>
              <a:ext uri="{FF2B5EF4-FFF2-40B4-BE49-F238E27FC236}">
                <a16:creationId xmlns:a16="http://schemas.microsoft.com/office/drawing/2014/main" id="{C4A915B1-4B22-9E44-EC0C-905D1683DED3}"/>
              </a:ext>
            </a:extLst>
          </p:cNvPr>
          <p:cNvSpPr/>
          <p:nvPr/>
        </p:nvSpPr>
        <p:spPr>
          <a:xfrm>
            <a:off x="-1236074" y="3895228"/>
            <a:ext cx="1080000" cy="10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r>
              <a:rPr lang="de-DE" sz="1000" dirty="0">
                <a:solidFill>
                  <a:schemeClr val="bg1"/>
                </a:solidFill>
              </a:rPr>
              <a:t>Ein Bild über den Platzhalter rechts einfügen.</a:t>
            </a:r>
          </a:p>
        </p:txBody>
      </p:sp>
      <p:sp>
        <p:nvSpPr>
          <p:cNvPr id="4" name="Bildplatzhalter">
            <a:extLst>
              <a:ext uri="{FF2B5EF4-FFF2-40B4-BE49-F238E27FC236}">
                <a16:creationId xmlns:a16="http://schemas.microsoft.com/office/drawing/2014/main" id="{DAD00318-AA66-132D-E01C-E2CC7A159F97}"/>
              </a:ext>
            </a:extLst>
          </p:cNvPr>
          <p:cNvSpPr>
            <a:spLocks noGrp="1"/>
          </p:cNvSpPr>
          <p:nvPr>
            <p:ph type="pic" sz="quarter" idx="14"/>
          </p:nvPr>
        </p:nvSpPr>
        <p:spPr>
          <a:xfrm>
            <a:off x="6924675" y="0"/>
            <a:ext cx="5267325" cy="6462000"/>
          </a:xfrm>
          <a:prstGeom prst="rect">
            <a:avLst/>
          </a:prstGeom>
        </p:spPr>
        <p:txBody>
          <a:bodyPr/>
          <a:lstStyle>
            <a:lvl1pPr marL="0" indent="0" algn="ctr">
              <a:buNone/>
              <a:defRPr/>
            </a:lvl1pPr>
          </a:lstStyle>
          <a:p>
            <a:r>
              <a:rPr lang="de-DE"/>
              <a:t>Bild durch Klicken auf Symbol hinzufügen</a:t>
            </a:r>
            <a:endParaRPr lang="de-DE" dirty="0"/>
          </a:p>
        </p:txBody>
      </p:sp>
      <p:sp>
        <p:nvSpPr>
          <p:cNvPr id="2" name="Titel">
            <a:extLst>
              <a:ext uri="{FF2B5EF4-FFF2-40B4-BE49-F238E27FC236}">
                <a16:creationId xmlns:a16="http://schemas.microsoft.com/office/drawing/2014/main" id="{7D80BA20-D405-9695-DB52-8C2BD1DE9FE1}"/>
              </a:ext>
            </a:extLst>
          </p:cNvPr>
          <p:cNvSpPr>
            <a:spLocks noGrp="1"/>
          </p:cNvSpPr>
          <p:nvPr>
            <p:ph type="title"/>
          </p:nvPr>
        </p:nvSpPr>
        <p:spPr/>
        <p:txBody>
          <a:bodyPr/>
          <a:lstStyle/>
          <a:p>
            <a:r>
              <a:rPr lang="de-DE" noProof="0"/>
              <a:t>Mastertitelformat bearbeiten</a:t>
            </a:r>
          </a:p>
        </p:txBody>
      </p:sp>
      <p:sp>
        <p:nvSpPr>
          <p:cNvPr id="15" name="Textplatzhalter">
            <a:extLst>
              <a:ext uri="{FF2B5EF4-FFF2-40B4-BE49-F238E27FC236}">
                <a16:creationId xmlns:a16="http://schemas.microsoft.com/office/drawing/2014/main" id="{5446D4AE-57B4-0B0C-B084-F525410C5CE2}"/>
              </a:ext>
            </a:extLst>
          </p:cNvPr>
          <p:cNvSpPr>
            <a:spLocks noGrp="1"/>
          </p:cNvSpPr>
          <p:nvPr>
            <p:ph type="body" sz="quarter" idx="13" hasCustomPrompt="1"/>
          </p:nvPr>
        </p:nvSpPr>
        <p:spPr>
          <a:xfrm>
            <a:off x="696000" y="1513359"/>
            <a:ext cx="5868000" cy="4860000"/>
          </a:xfrm>
          <a:prstGeom prst="rect">
            <a:avLst/>
          </a:prstGeom>
        </p:spPr>
        <p:txBody>
          <a:bodyPr/>
          <a:lstStyle/>
          <a:p>
            <a:pPr lvl="0"/>
            <a:r>
              <a:rPr lang="de-DE" noProof="0" dirty="0"/>
              <a:t>Text hinzufügen / Aufzählungspunkt löschen, </a:t>
            </a:r>
            <a:r>
              <a:rPr lang="de-DE" dirty="0"/>
              <a:t>falls</a:t>
            </a:r>
            <a:r>
              <a:rPr lang="de-DE" noProof="0" dirty="0"/>
              <a:t> nicht benötigt</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2" name="Fußzeilenplatzhalter">
            <a:extLst>
              <a:ext uri="{FF2B5EF4-FFF2-40B4-BE49-F238E27FC236}">
                <a16:creationId xmlns:a16="http://schemas.microsoft.com/office/drawing/2014/main" id="{4D1F2329-A5A3-E13D-BCCD-9BE98B97004B}"/>
              </a:ext>
            </a:extLst>
          </p:cNvPr>
          <p:cNvSpPr>
            <a:spLocks noGrp="1"/>
          </p:cNvSpPr>
          <p:nvPr>
            <p:ph type="ftr" sz="quarter" idx="11"/>
          </p:nvPr>
        </p:nvSpPr>
        <p:spPr/>
        <p:txBody>
          <a:bodyPr/>
          <a:lstStyle/>
          <a:p>
            <a:endParaRPr lang="de-DE" noProof="0"/>
          </a:p>
        </p:txBody>
      </p:sp>
      <p:sp>
        <p:nvSpPr>
          <p:cNvPr id="10" name="Datumsplatzhalter">
            <a:extLst>
              <a:ext uri="{FF2B5EF4-FFF2-40B4-BE49-F238E27FC236}">
                <a16:creationId xmlns:a16="http://schemas.microsoft.com/office/drawing/2014/main" id="{12070171-44AE-C71C-97EC-E5CF320DB690}"/>
              </a:ext>
            </a:extLst>
          </p:cNvPr>
          <p:cNvSpPr>
            <a:spLocks noGrp="1"/>
          </p:cNvSpPr>
          <p:nvPr>
            <p:ph type="dt" sz="half" idx="10"/>
          </p:nvPr>
        </p:nvSpPr>
        <p:spPr/>
        <p:txBody>
          <a:bodyPr/>
          <a:lstStyle/>
          <a:p>
            <a:endParaRPr lang="de-DE" noProof="0"/>
          </a:p>
        </p:txBody>
      </p:sp>
      <p:sp>
        <p:nvSpPr>
          <p:cNvPr id="13" name="Foliennummernplatzhalter">
            <a:extLst>
              <a:ext uri="{FF2B5EF4-FFF2-40B4-BE49-F238E27FC236}">
                <a16:creationId xmlns:a16="http://schemas.microsoft.com/office/drawing/2014/main" id="{49A61881-3100-850C-4282-BE1197DED4A0}"/>
              </a:ext>
            </a:extLst>
          </p:cNvPr>
          <p:cNvSpPr>
            <a:spLocks noGrp="1"/>
          </p:cNvSpPr>
          <p:nvPr>
            <p:ph type="sldNum" sz="quarter" idx="12"/>
          </p:nvPr>
        </p:nvSpPr>
        <p:spPr/>
        <p:txBody>
          <a:bodyPr/>
          <a:lstStyle/>
          <a:p>
            <a:r>
              <a:rPr lang="de-DE" noProof="0"/>
              <a:t>-</a:t>
            </a:r>
            <a:fld id="{5D46FDD2-BE3D-4DAC-8A1F-A3EB78845BB3}" type="slidenum">
              <a:rPr lang="de-DE" noProof="0" smtClean="0"/>
              <a:pPr/>
              <a:t>‹Nr.›</a:t>
            </a:fld>
            <a:r>
              <a:rPr lang="de-DE" noProof="0"/>
              <a:t>-</a:t>
            </a:r>
          </a:p>
        </p:txBody>
      </p:sp>
      <p:sp>
        <p:nvSpPr>
          <p:cNvPr id="3" name="Rechteck 2">
            <a:extLst>
              <a:ext uri="{FF2B5EF4-FFF2-40B4-BE49-F238E27FC236}">
                <a16:creationId xmlns:a16="http://schemas.microsoft.com/office/drawing/2014/main" id="{A86876E2-7460-F056-92D7-3A7F7A479258}"/>
              </a:ext>
            </a:extLst>
          </p:cNvPr>
          <p:cNvSpPr/>
          <p:nvPr userDrawn="1"/>
        </p:nvSpPr>
        <p:spPr>
          <a:xfrm>
            <a:off x="-2" y="0"/>
            <a:ext cx="12192002" cy="685800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err="1">
              <a:solidFill>
                <a:schemeClr val="bg1"/>
              </a:solidFill>
            </a:endParaRPr>
          </a:p>
        </p:txBody>
      </p:sp>
    </p:spTree>
    <p:extLst>
      <p:ext uri="{BB962C8B-B14F-4D97-AF65-F5344CB8AC3E}">
        <p14:creationId xmlns:p14="http://schemas.microsoft.com/office/powerpoint/2010/main" val="3264769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und Bild Variante">
    <p:spTree>
      <p:nvGrpSpPr>
        <p:cNvPr id="1" name=""/>
        <p:cNvGrpSpPr/>
        <p:nvPr/>
      </p:nvGrpSpPr>
      <p:grpSpPr>
        <a:xfrm>
          <a:off x="0" y="0"/>
          <a:ext cx="0" cy="0"/>
          <a:chOff x="0" y="0"/>
          <a:chExt cx="0" cy="0"/>
        </a:xfrm>
      </p:grpSpPr>
      <p:sp>
        <p:nvSpPr>
          <p:cNvPr id="9" name="Abstand">
            <a:extLst>
              <a:ext uri="{FF2B5EF4-FFF2-40B4-BE49-F238E27FC236}">
                <a16:creationId xmlns:a16="http://schemas.microsoft.com/office/drawing/2014/main" id="{939B9531-F34E-D0A2-62B2-AE1733150481}"/>
              </a:ext>
            </a:extLst>
          </p:cNvPr>
          <p:cNvSpPr/>
          <p:nvPr/>
        </p:nvSpPr>
        <p:spPr>
          <a:xfrm>
            <a:off x="12348074" y="0"/>
            <a:ext cx="1080000" cy="360000"/>
          </a:xfrm>
          <a:prstGeom prst="rect">
            <a:avLst/>
          </a:prstGeom>
          <a:solidFill>
            <a:srgbClr val="DDDDD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de-DE" sz="1000" dirty="0">
              <a:solidFill>
                <a:schemeClr val="bg1"/>
              </a:solidFill>
            </a:endParaRPr>
          </a:p>
        </p:txBody>
      </p:sp>
      <p:sp>
        <p:nvSpPr>
          <p:cNvPr id="14" name="Legende">
            <a:extLst>
              <a:ext uri="{FF2B5EF4-FFF2-40B4-BE49-F238E27FC236}">
                <a16:creationId xmlns:a16="http://schemas.microsoft.com/office/drawing/2014/main" id="{FEB57010-BE04-BDB7-6DDD-752F8FD546F2}"/>
              </a:ext>
            </a:extLst>
          </p:cNvPr>
          <p:cNvSpPr/>
          <p:nvPr/>
        </p:nvSpPr>
        <p:spPr>
          <a:xfrm>
            <a:off x="-1236074" y="3895228"/>
            <a:ext cx="1080000" cy="10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r>
              <a:rPr lang="de-DE" sz="1000" dirty="0">
                <a:solidFill>
                  <a:schemeClr val="bg1"/>
                </a:solidFill>
              </a:rPr>
              <a:t>Ein Bild über den Platzhalter rechts einfügen.</a:t>
            </a:r>
          </a:p>
        </p:txBody>
      </p:sp>
      <p:sp>
        <p:nvSpPr>
          <p:cNvPr id="4" name="Bildplatzhalter">
            <a:extLst>
              <a:ext uri="{FF2B5EF4-FFF2-40B4-BE49-F238E27FC236}">
                <a16:creationId xmlns:a16="http://schemas.microsoft.com/office/drawing/2014/main" id="{DAD00318-AA66-132D-E01C-E2CC7A159F97}"/>
              </a:ext>
            </a:extLst>
          </p:cNvPr>
          <p:cNvSpPr>
            <a:spLocks noGrp="1"/>
          </p:cNvSpPr>
          <p:nvPr>
            <p:ph type="pic" sz="quarter" idx="14"/>
          </p:nvPr>
        </p:nvSpPr>
        <p:spPr>
          <a:xfrm>
            <a:off x="6924675" y="1125538"/>
            <a:ext cx="5267325" cy="5336462"/>
          </a:xfrm>
          <a:prstGeom prst="rect">
            <a:avLst/>
          </a:prstGeom>
        </p:spPr>
        <p:txBody>
          <a:bodyPr/>
          <a:lstStyle>
            <a:lvl1pPr marL="0" indent="0" algn="ctr">
              <a:buNone/>
              <a:defRPr/>
            </a:lvl1pPr>
          </a:lstStyle>
          <a:p>
            <a:r>
              <a:rPr lang="de-DE"/>
              <a:t>Bild durch Klicken auf Symbol hinzufügen</a:t>
            </a:r>
            <a:endParaRPr lang="de-DE" dirty="0"/>
          </a:p>
        </p:txBody>
      </p:sp>
      <p:sp>
        <p:nvSpPr>
          <p:cNvPr id="2" name="Titel">
            <a:extLst>
              <a:ext uri="{FF2B5EF4-FFF2-40B4-BE49-F238E27FC236}">
                <a16:creationId xmlns:a16="http://schemas.microsoft.com/office/drawing/2014/main" id="{7D80BA20-D405-9695-DB52-8C2BD1DE9FE1}"/>
              </a:ext>
            </a:extLst>
          </p:cNvPr>
          <p:cNvSpPr>
            <a:spLocks noGrp="1"/>
          </p:cNvSpPr>
          <p:nvPr>
            <p:ph type="title"/>
          </p:nvPr>
        </p:nvSpPr>
        <p:spPr/>
        <p:txBody>
          <a:bodyPr/>
          <a:lstStyle/>
          <a:p>
            <a:r>
              <a:rPr lang="de-DE" noProof="0"/>
              <a:t>Mastertitelformat bearbeiten</a:t>
            </a:r>
          </a:p>
        </p:txBody>
      </p:sp>
      <p:sp>
        <p:nvSpPr>
          <p:cNvPr id="15" name="Textplatzhalter">
            <a:extLst>
              <a:ext uri="{FF2B5EF4-FFF2-40B4-BE49-F238E27FC236}">
                <a16:creationId xmlns:a16="http://schemas.microsoft.com/office/drawing/2014/main" id="{5446D4AE-57B4-0B0C-B084-F525410C5CE2}"/>
              </a:ext>
            </a:extLst>
          </p:cNvPr>
          <p:cNvSpPr>
            <a:spLocks noGrp="1"/>
          </p:cNvSpPr>
          <p:nvPr>
            <p:ph type="body" sz="quarter" idx="13" hasCustomPrompt="1"/>
          </p:nvPr>
        </p:nvSpPr>
        <p:spPr>
          <a:xfrm>
            <a:off x="696000" y="1513359"/>
            <a:ext cx="5868000" cy="4860000"/>
          </a:xfrm>
          <a:prstGeom prst="rect">
            <a:avLst/>
          </a:prstGeom>
        </p:spPr>
        <p:txBody>
          <a:bodyPr/>
          <a:lstStyle/>
          <a:p>
            <a:pPr lvl="0"/>
            <a:r>
              <a:rPr lang="de-DE" noProof="0" dirty="0"/>
              <a:t>Text hinzufügen / Aufzählungspunkt löschen, </a:t>
            </a:r>
            <a:r>
              <a:rPr lang="de-DE" dirty="0"/>
              <a:t>falls</a:t>
            </a:r>
            <a:r>
              <a:rPr lang="de-DE" noProof="0" dirty="0"/>
              <a:t> nicht benötigt</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2" name="Fußzeilenplatzhalter">
            <a:extLst>
              <a:ext uri="{FF2B5EF4-FFF2-40B4-BE49-F238E27FC236}">
                <a16:creationId xmlns:a16="http://schemas.microsoft.com/office/drawing/2014/main" id="{4D1F2329-A5A3-E13D-BCCD-9BE98B97004B}"/>
              </a:ext>
            </a:extLst>
          </p:cNvPr>
          <p:cNvSpPr>
            <a:spLocks noGrp="1"/>
          </p:cNvSpPr>
          <p:nvPr>
            <p:ph type="ftr" sz="quarter" idx="11"/>
          </p:nvPr>
        </p:nvSpPr>
        <p:spPr/>
        <p:txBody>
          <a:bodyPr/>
          <a:lstStyle/>
          <a:p>
            <a:endParaRPr lang="de-DE" noProof="0"/>
          </a:p>
        </p:txBody>
      </p:sp>
      <p:sp>
        <p:nvSpPr>
          <p:cNvPr id="10" name="Datumsplatzhalter">
            <a:extLst>
              <a:ext uri="{FF2B5EF4-FFF2-40B4-BE49-F238E27FC236}">
                <a16:creationId xmlns:a16="http://schemas.microsoft.com/office/drawing/2014/main" id="{12070171-44AE-C71C-97EC-E5CF320DB690}"/>
              </a:ext>
            </a:extLst>
          </p:cNvPr>
          <p:cNvSpPr>
            <a:spLocks noGrp="1"/>
          </p:cNvSpPr>
          <p:nvPr>
            <p:ph type="dt" sz="half" idx="10"/>
          </p:nvPr>
        </p:nvSpPr>
        <p:spPr/>
        <p:txBody>
          <a:bodyPr/>
          <a:lstStyle/>
          <a:p>
            <a:endParaRPr lang="de-DE" noProof="0"/>
          </a:p>
        </p:txBody>
      </p:sp>
      <p:sp>
        <p:nvSpPr>
          <p:cNvPr id="13" name="Foliennummernplatzhalter">
            <a:extLst>
              <a:ext uri="{FF2B5EF4-FFF2-40B4-BE49-F238E27FC236}">
                <a16:creationId xmlns:a16="http://schemas.microsoft.com/office/drawing/2014/main" id="{49A61881-3100-850C-4282-BE1197DED4A0}"/>
              </a:ext>
            </a:extLst>
          </p:cNvPr>
          <p:cNvSpPr>
            <a:spLocks noGrp="1"/>
          </p:cNvSpPr>
          <p:nvPr>
            <p:ph type="sldNum" sz="quarter" idx="12"/>
          </p:nvPr>
        </p:nvSpPr>
        <p:spPr/>
        <p:txBody>
          <a:bodyPr/>
          <a:lstStyle/>
          <a:p>
            <a:r>
              <a:rPr lang="de-DE" noProof="0"/>
              <a:t>-</a:t>
            </a:r>
            <a:fld id="{5D46FDD2-BE3D-4DAC-8A1F-A3EB78845BB3}" type="slidenum">
              <a:rPr lang="de-DE" noProof="0" smtClean="0"/>
              <a:pPr/>
              <a:t>‹Nr.›</a:t>
            </a:fld>
            <a:r>
              <a:rPr lang="de-DE" noProof="0"/>
              <a:t>-</a:t>
            </a:r>
          </a:p>
        </p:txBody>
      </p:sp>
      <p:sp>
        <p:nvSpPr>
          <p:cNvPr id="3" name="Rechteck 2">
            <a:extLst>
              <a:ext uri="{FF2B5EF4-FFF2-40B4-BE49-F238E27FC236}">
                <a16:creationId xmlns:a16="http://schemas.microsoft.com/office/drawing/2014/main" id="{C5231A50-E8C1-0A50-F2A3-5839BF35A347}"/>
              </a:ext>
            </a:extLst>
          </p:cNvPr>
          <p:cNvSpPr/>
          <p:nvPr userDrawn="1"/>
        </p:nvSpPr>
        <p:spPr>
          <a:xfrm>
            <a:off x="-2" y="0"/>
            <a:ext cx="12192002" cy="685800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err="1">
              <a:solidFill>
                <a:schemeClr val="bg1"/>
              </a:solidFill>
            </a:endParaRPr>
          </a:p>
        </p:txBody>
      </p:sp>
    </p:spTree>
    <p:extLst>
      <p:ext uri="{BB962C8B-B14F-4D97-AF65-F5344CB8AC3E}">
        <p14:creationId xmlns:p14="http://schemas.microsoft.com/office/powerpoint/2010/main" val="194920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ild groß">
    <p:spTree>
      <p:nvGrpSpPr>
        <p:cNvPr id="1" name=""/>
        <p:cNvGrpSpPr/>
        <p:nvPr/>
      </p:nvGrpSpPr>
      <p:grpSpPr>
        <a:xfrm>
          <a:off x="0" y="0"/>
          <a:ext cx="0" cy="0"/>
          <a:chOff x="0" y="0"/>
          <a:chExt cx="0" cy="0"/>
        </a:xfrm>
      </p:grpSpPr>
      <p:sp>
        <p:nvSpPr>
          <p:cNvPr id="5" name="Abstand">
            <a:extLst>
              <a:ext uri="{FF2B5EF4-FFF2-40B4-BE49-F238E27FC236}">
                <a16:creationId xmlns:a16="http://schemas.microsoft.com/office/drawing/2014/main" id="{96A1BDFA-28D4-2E5C-7DFD-0A70E6A4E1ED}"/>
              </a:ext>
            </a:extLst>
          </p:cNvPr>
          <p:cNvSpPr/>
          <p:nvPr/>
        </p:nvSpPr>
        <p:spPr>
          <a:xfrm>
            <a:off x="12348074" y="0"/>
            <a:ext cx="1080000" cy="360000"/>
          </a:xfrm>
          <a:prstGeom prst="rect">
            <a:avLst/>
          </a:prstGeom>
          <a:solidFill>
            <a:srgbClr val="DDDDD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de-DE" sz="1000" dirty="0">
              <a:solidFill>
                <a:schemeClr val="bg1"/>
              </a:solidFill>
            </a:endParaRPr>
          </a:p>
        </p:txBody>
      </p:sp>
      <p:sp>
        <p:nvSpPr>
          <p:cNvPr id="8" name="Legende">
            <a:extLst>
              <a:ext uri="{FF2B5EF4-FFF2-40B4-BE49-F238E27FC236}">
                <a16:creationId xmlns:a16="http://schemas.microsoft.com/office/drawing/2014/main" id="{194D0A55-B2C3-A846-6047-6A7344771360}"/>
              </a:ext>
            </a:extLst>
          </p:cNvPr>
          <p:cNvSpPr/>
          <p:nvPr/>
        </p:nvSpPr>
        <p:spPr>
          <a:xfrm>
            <a:off x="-1236074" y="1762126"/>
            <a:ext cx="1080000" cy="10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r>
              <a:rPr lang="de-DE" sz="1000" dirty="0">
                <a:solidFill>
                  <a:schemeClr val="bg1"/>
                </a:solidFill>
              </a:rPr>
              <a:t>Ein Bild über den Platzhalter einfügen.</a:t>
            </a:r>
          </a:p>
        </p:txBody>
      </p:sp>
      <p:sp>
        <p:nvSpPr>
          <p:cNvPr id="4" name="Bildplatzhalter">
            <a:extLst>
              <a:ext uri="{FF2B5EF4-FFF2-40B4-BE49-F238E27FC236}">
                <a16:creationId xmlns:a16="http://schemas.microsoft.com/office/drawing/2014/main" id="{DAD00318-AA66-132D-E01C-E2CC7A159F97}"/>
              </a:ext>
            </a:extLst>
          </p:cNvPr>
          <p:cNvSpPr>
            <a:spLocks noGrp="1"/>
          </p:cNvSpPr>
          <p:nvPr>
            <p:ph type="pic" sz="quarter" idx="14"/>
          </p:nvPr>
        </p:nvSpPr>
        <p:spPr>
          <a:xfrm>
            <a:off x="0" y="1125538"/>
            <a:ext cx="12192000" cy="5336462"/>
          </a:xfrm>
          <a:prstGeom prst="rect">
            <a:avLst/>
          </a:prstGeom>
        </p:spPr>
        <p:txBody>
          <a:bodyPr/>
          <a:lstStyle>
            <a:lvl1pPr marL="0" indent="0" algn="ctr">
              <a:buNone/>
              <a:defRPr/>
            </a:lvl1pPr>
          </a:lstStyle>
          <a:p>
            <a:r>
              <a:rPr lang="de-DE"/>
              <a:t>Bild durch Klicken auf Symbol hinzufügen</a:t>
            </a:r>
            <a:endParaRPr lang="de-DE" dirty="0"/>
          </a:p>
        </p:txBody>
      </p:sp>
      <p:sp>
        <p:nvSpPr>
          <p:cNvPr id="2" name="Titel">
            <a:extLst>
              <a:ext uri="{FF2B5EF4-FFF2-40B4-BE49-F238E27FC236}">
                <a16:creationId xmlns:a16="http://schemas.microsoft.com/office/drawing/2014/main" id="{7D80BA20-D405-9695-DB52-8C2BD1DE9FE1}"/>
              </a:ext>
            </a:extLst>
          </p:cNvPr>
          <p:cNvSpPr>
            <a:spLocks noGrp="1"/>
          </p:cNvSpPr>
          <p:nvPr>
            <p:ph type="title"/>
          </p:nvPr>
        </p:nvSpPr>
        <p:spPr/>
        <p:txBody>
          <a:bodyPr/>
          <a:lstStyle/>
          <a:p>
            <a:r>
              <a:rPr lang="de-DE" noProof="0"/>
              <a:t>Mastertitelformat bearbeiten</a:t>
            </a:r>
          </a:p>
        </p:txBody>
      </p:sp>
      <p:sp>
        <p:nvSpPr>
          <p:cNvPr id="12" name="Fußzeilenplatzhalter">
            <a:extLst>
              <a:ext uri="{FF2B5EF4-FFF2-40B4-BE49-F238E27FC236}">
                <a16:creationId xmlns:a16="http://schemas.microsoft.com/office/drawing/2014/main" id="{4D1F2329-A5A3-E13D-BCCD-9BE98B97004B}"/>
              </a:ext>
            </a:extLst>
          </p:cNvPr>
          <p:cNvSpPr>
            <a:spLocks noGrp="1"/>
          </p:cNvSpPr>
          <p:nvPr>
            <p:ph type="ftr" sz="quarter" idx="11"/>
          </p:nvPr>
        </p:nvSpPr>
        <p:spPr/>
        <p:txBody>
          <a:bodyPr/>
          <a:lstStyle/>
          <a:p>
            <a:endParaRPr lang="de-DE" noProof="0"/>
          </a:p>
        </p:txBody>
      </p:sp>
      <p:sp>
        <p:nvSpPr>
          <p:cNvPr id="10" name="Datumsplatzhalter">
            <a:extLst>
              <a:ext uri="{FF2B5EF4-FFF2-40B4-BE49-F238E27FC236}">
                <a16:creationId xmlns:a16="http://schemas.microsoft.com/office/drawing/2014/main" id="{12070171-44AE-C71C-97EC-E5CF320DB690}"/>
              </a:ext>
            </a:extLst>
          </p:cNvPr>
          <p:cNvSpPr>
            <a:spLocks noGrp="1"/>
          </p:cNvSpPr>
          <p:nvPr>
            <p:ph type="dt" sz="half" idx="10"/>
          </p:nvPr>
        </p:nvSpPr>
        <p:spPr/>
        <p:txBody>
          <a:bodyPr/>
          <a:lstStyle/>
          <a:p>
            <a:endParaRPr lang="de-DE" noProof="0"/>
          </a:p>
        </p:txBody>
      </p:sp>
      <p:sp>
        <p:nvSpPr>
          <p:cNvPr id="13" name="Foliennummernplatzhalter">
            <a:extLst>
              <a:ext uri="{FF2B5EF4-FFF2-40B4-BE49-F238E27FC236}">
                <a16:creationId xmlns:a16="http://schemas.microsoft.com/office/drawing/2014/main" id="{49A61881-3100-850C-4282-BE1197DED4A0}"/>
              </a:ext>
            </a:extLst>
          </p:cNvPr>
          <p:cNvSpPr>
            <a:spLocks noGrp="1"/>
          </p:cNvSpPr>
          <p:nvPr>
            <p:ph type="sldNum" sz="quarter" idx="12"/>
          </p:nvPr>
        </p:nvSpPr>
        <p:spPr/>
        <p:txBody>
          <a:bodyPr/>
          <a:lstStyle/>
          <a:p>
            <a:r>
              <a:rPr lang="de-DE" noProof="0"/>
              <a:t>-</a:t>
            </a:r>
            <a:fld id="{5D46FDD2-BE3D-4DAC-8A1F-A3EB78845BB3}" type="slidenum">
              <a:rPr lang="de-DE" noProof="0" smtClean="0"/>
              <a:pPr/>
              <a:t>‹Nr.›</a:t>
            </a:fld>
            <a:r>
              <a:rPr lang="de-DE" noProof="0"/>
              <a:t>-</a:t>
            </a:r>
          </a:p>
        </p:txBody>
      </p:sp>
      <p:sp>
        <p:nvSpPr>
          <p:cNvPr id="6" name="Rechteck 5">
            <a:extLst>
              <a:ext uri="{FF2B5EF4-FFF2-40B4-BE49-F238E27FC236}">
                <a16:creationId xmlns:a16="http://schemas.microsoft.com/office/drawing/2014/main" id="{A40425E8-50C6-135D-9320-9CA692C82E41}"/>
              </a:ext>
            </a:extLst>
          </p:cNvPr>
          <p:cNvSpPr/>
          <p:nvPr userDrawn="1"/>
        </p:nvSpPr>
        <p:spPr>
          <a:xfrm>
            <a:off x="-2" y="0"/>
            <a:ext cx="12192002" cy="685800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err="1">
              <a:solidFill>
                <a:schemeClr val="bg1"/>
              </a:solidFill>
            </a:endParaRPr>
          </a:p>
        </p:txBody>
      </p:sp>
    </p:spTree>
    <p:extLst>
      <p:ext uri="{BB962C8B-B14F-4D97-AF65-F5344CB8AC3E}">
        <p14:creationId xmlns:p14="http://schemas.microsoft.com/office/powerpoint/2010/main" val="3588853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itzumfrage">
    <p:spTree>
      <p:nvGrpSpPr>
        <p:cNvPr id="1" name=""/>
        <p:cNvGrpSpPr/>
        <p:nvPr/>
      </p:nvGrpSpPr>
      <p:grpSpPr>
        <a:xfrm>
          <a:off x="0" y="0"/>
          <a:ext cx="0" cy="0"/>
          <a:chOff x="0" y="0"/>
          <a:chExt cx="0" cy="0"/>
        </a:xfrm>
      </p:grpSpPr>
      <p:sp>
        <p:nvSpPr>
          <p:cNvPr id="16" name="Abstand">
            <a:extLst>
              <a:ext uri="{FF2B5EF4-FFF2-40B4-BE49-F238E27FC236}">
                <a16:creationId xmlns:a16="http://schemas.microsoft.com/office/drawing/2014/main" id="{1859C583-5A19-6FAF-0759-C61FAC3D5551}"/>
              </a:ext>
            </a:extLst>
          </p:cNvPr>
          <p:cNvSpPr/>
          <p:nvPr/>
        </p:nvSpPr>
        <p:spPr>
          <a:xfrm>
            <a:off x="12348074" y="0"/>
            <a:ext cx="1080000" cy="360000"/>
          </a:xfrm>
          <a:prstGeom prst="rect">
            <a:avLst/>
          </a:prstGeom>
          <a:solidFill>
            <a:srgbClr val="DDDDD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de-DE" sz="1000" dirty="0">
              <a:solidFill>
                <a:schemeClr val="bg1"/>
              </a:solidFill>
            </a:endParaRPr>
          </a:p>
        </p:txBody>
      </p:sp>
      <p:pic>
        <p:nvPicPr>
          <p:cNvPr id="5" name="Fragezeichen">
            <a:extLst>
              <a:ext uri="{FF2B5EF4-FFF2-40B4-BE49-F238E27FC236}">
                <a16:creationId xmlns:a16="http://schemas.microsoft.com/office/drawing/2014/main" id="{3ED0D158-AB8F-D926-17AC-EFAF919EFA1C}"/>
              </a:ext>
            </a:extLst>
          </p:cNvPr>
          <p:cNvPicPr>
            <a:picLocks noChangeAspect="1"/>
          </p:cNvPicPr>
          <p:nvPr/>
        </p:nvPicPr>
        <p:blipFill>
          <a:blip r:embed="rId2"/>
          <a:stretch>
            <a:fillRect/>
          </a:stretch>
        </p:blipFill>
        <p:spPr>
          <a:xfrm>
            <a:off x="9588504" y="1534439"/>
            <a:ext cx="1645197" cy="2902673"/>
          </a:xfrm>
          <a:custGeom>
            <a:avLst/>
            <a:gdLst>
              <a:gd name="connsiteX0" fmla="*/ 53 w 2685052"/>
              <a:gd name="connsiteY0" fmla="*/ 135 h 4737321"/>
              <a:gd name="connsiteX1" fmla="*/ 2685106 w 2685052"/>
              <a:gd name="connsiteY1" fmla="*/ 135 h 4737321"/>
              <a:gd name="connsiteX2" fmla="*/ 2685106 w 2685052"/>
              <a:gd name="connsiteY2" fmla="*/ 4737457 h 4737321"/>
              <a:gd name="connsiteX3" fmla="*/ 53 w 2685052"/>
              <a:gd name="connsiteY3" fmla="*/ 4737457 h 4737321"/>
            </a:gdLst>
            <a:ahLst/>
            <a:cxnLst>
              <a:cxn ang="0">
                <a:pos x="connsiteX0" y="connsiteY0"/>
              </a:cxn>
              <a:cxn ang="0">
                <a:pos x="connsiteX1" y="connsiteY1"/>
              </a:cxn>
              <a:cxn ang="0">
                <a:pos x="connsiteX2" y="connsiteY2"/>
              </a:cxn>
              <a:cxn ang="0">
                <a:pos x="connsiteX3" y="connsiteY3"/>
              </a:cxn>
            </a:cxnLst>
            <a:rect l="l" t="t" r="r" b="b"/>
            <a:pathLst>
              <a:path w="2685052" h="4737321">
                <a:moveTo>
                  <a:pt x="53" y="135"/>
                </a:moveTo>
                <a:lnTo>
                  <a:pt x="2685106" y="135"/>
                </a:lnTo>
                <a:lnTo>
                  <a:pt x="2685106" y="4737457"/>
                </a:lnTo>
                <a:lnTo>
                  <a:pt x="53" y="4737457"/>
                </a:lnTo>
                <a:close/>
              </a:path>
            </a:pathLst>
          </a:custGeom>
          <a:noFill/>
          <a:effectLst>
            <a:outerShdw blurRad="76200" dist="12700" dir="2700000" sy="-23000" kx="-800400" algn="bl" rotWithShape="0">
              <a:prstClr val="black">
                <a:alpha val="20000"/>
              </a:prstClr>
            </a:outerShdw>
          </a:effectLst>
        </p:spPr>
      </p:pic>
      <p:sp>
        <p:nvSpPr>
          <p:cNvPr id="2" name="Titel">
            <a:extLst>
              <a:ext uri="{FF2B5EF4-FFF2-40B4-BE49-F238E27FC236}">
                <a16:creationId xmlns:a16="http://schemas.microsoft.com/office/drawing/2014/main" id="{7D80BA20-D405-9695-DB52-8C2BD1DE9FE1}"/>
              </a:ext>
            </a:extLst>
          </p:cNvPr>
          <p:cNvSpPr>
            <a:spLocks noGrp="1"/>
          </p:cNvSpPr>
          <p:nvPr>
            <p:ph type="title"/>
          </p:nvPr>
        </p:nvSpPr>
        <p:spPr/>
        <p:txBody>
          <a:bodyPr/>
          <a:lstStyle/>
          <a:p>
            <a:r>
              <a:rPr lang="de-DE" noProof="0"/>
              <a:t>Mastertitelformat bearbeiten</a:t>
            </a:r>
          </a:p>
        </p:txBody>
      </p:sp>
      <p:sp>
        <p:nvSpPr>
          <p:cNvPr id="12" name="Fußzeilenplatzhalter">
            <a:extLst>
              <a:ext uri="{FF2B5EF4-FFF2-40B4-BE49-F238E27FC236}">
                <a16:creationId xmlns:a16="http://schemas.microsoft.com/office/drawing/2014/main" id="{4D1F2329-A5A3-E13D-BCCD-9BE98B97004B}"/>
              </a:ext>
            </a:extLst>
          </p:cNvPr>
          <p:cNvSpPr>
            <a:spLocks noGrp="1"/>
          </p:cNvSpPr>
          <p:nvPr>
            <p:ph type="ftr" sz="quarter" idx="11"/>
          </p:nvPr>
        </p:nvSpPr>
        <p:spPr/>
        <p:txBody>
          <a:bodyPr/>
          <a:lstStyle/>
          <a:p>
            <a:endParaRPr lang="de-DE" noProof="0"/>
          </a:p>
        </p:txBody>
      </p:sp>
      <p:sp>
        <p:nvSpPr>
          <p:cNvPr id="10" name="Datumsplatzhalter">
            <a:extLst>
              <a:ext uri="{FF2B5EF4-FFF2-40B4-BE49-F238E27FC236}">
                <a16:creationId xmlns:a16="http://schemas.microsoft.com/office/drawing/2014/main" id="{12070171-44AE-C71C-97EC-E5CF320DB690}"/>
              </a:ext>
            </a:extLst>
          </p:cNvPr>
          <p:cNvSpPr>
            <a:spLocks noGrp="1"/>
          </p:cNvSpPr>
          <p:nvPr>
            <p:ph type="dt" sz="half" idx="10"/>
          </p:nvPr>
        </p:nvSpPr>
        <p:spPr/>
        <p:txBody>
          <a:bodyPr/>
          <a:lstStyle/>
          <a:p>
            <a:endParaRPr lang="de-DE" noProof="0"/>
          </a:p>
        </p:txBody>
      </p:sp>
      <p:sp>
        <p:nvSpPr>
          <p:cNvPr id="13" name="Foliennummernplatzhalter">
            <a:extLst>
              <a:ext uri="{FF2B5EF4-FFF2-40B4-BE49-F238E27FC236}">
                <a16:creationId xmlns:a16="http://schemas.microsoft.com/office/drawing/2014/main" id="{49A61881-3100-850C-4282-BE1197DED4A0}"/>
              </a:ext>
            </a:extLst>
          </p:cNvPr>
          <p:cNvSpPr>
            <a:spLocks noGrp="1"/>
          </p:cNvSpPr>
          <p:nvPr>
            <p:ph type="sldNum" sz="quarter" idx="12"/>
          </p:nvPr>
        </p:nvSpPr>
        <p:spPr/>
        <p:txBody>
          <a:bodyPr/>
          <a:lstStyle/>
          <a:p>
            <a:r>
              <a:rPr lang="de-DE" noProof="0"/>
              <a:t>-</a:t>
            </a:r>
            <a:fld id="{5D46FDD2-BE3D-4DAC-8A1F-A3EB78845BB3}" type="slidenum">
              <a:rPr lang="de-DE" noProof="0" smtClean="0"/>
              <a:pPr/>
              <a:t>‹Nr.›</a:t>
            </a:fld>
            <a:r>
              <a:rPr lang="de-DE" noProof="0"/>
              <a:t>-</a:t>
            </a:r>
          </a:p>
        </p:txBody>
      </p:sp>
      <p:sp>
        <p:nvSpPr>
          <p:cNvPr id="9" name="Textplatzhalter 8">
            <a:extLst>
              <a:ext uri="{FF2B5EF4-FFF2-40B4-BE49-F238E27FC236}">
                <a16:creationId xmlns:a16="http://schemas.microsoft.com/office/drawing/2014/main" id="{A1134CC9-7271-983E-CAFF-4D7B84B89551}"/>
              </a:ext>
            </a:extLst>
          </p:cNvPr>
          <p:cNvSpPr>
            <a:spLocks noGrp="1"/>
          </p:cNvSpPr>
          <p:nvPr>
            <p:ph type="body" sz="quarter" idx="13" hasCustomPrompt="1"/>
          </p:nvPr>
        </p:nvSpPr>
        <p:spPr>
          <a:xfrm>
            <a:off x="1533017" y="1521328"/>
            <a:ext cx="7380000" cy="4860000"/>
          </a:xfrm>
        </p:spPr>
        <p:txBody>
          <a:bodyPr/>
          <a:lstStyle/>
          <a:p>
            <a:pPr lvl="0"/>
            <a:r>
              <a:rPr lang="de-DE" dirty="0"/>
              <a:t>Text hinzufügen / Aufzählungspunkt löschen, falls nicht benötigt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Rechteck 2">
            <a:extLst>
              <a:ext uri="{FF2B5EF4-FFF2-40B4-BE49-F238E27FC236}">
                <a16:creationId xmlns:a16="http://schemas.microsoft.com/office/drawing/2014/main" id="{6607A3CF-5CEF-78E9-36D8-54F3A9313013}"/>
              </a:ext>
            </a:extLst>
          </p:cNvPr>
          <p:cNvSpPr/>
          <p:nvPr userDrawn="1"/>
        </p:nvSpPr>
        <p:spPr>
          <a:xfrm>
            <a:off x="-2" y="0"/>
            <a:ext cx="12192002" cy="685800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err="1">
              <a:solidFill>
                <a:schemeClr val="bg1"/>
              </a:solidFill>
            </a:endParaRPr>
          </a:p>
        </p:txBody>
      </p:sp>
    </p:spTree>
    <p:extLst>
      <p:ext uri="{BB962C8B-B14F-4D97-AF65-F5344CB8AC3E}">
        <p14:creationId xmlns:p14="http://schemas.microsoft.com/office/powerpoint/2010/main" val="304756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und Screenshot L">
    <p:spTree>
      <p:nvGrpSpPr>
        <p:cNvPr id="1" name=""/>
        <p:cNvGrpSpPr/>
        <p:nvPr/>
      </p:nvGrpSpPr>
      <p:grpSpPr>
        <a:xfrm>
          <a:off x="0" y="0"/>
          <a:ext cx="0" cy="0"/>
          <a:chOff x="0" y="0"/>
          <a:chExt cx="0" cy="0"/>
        </a:xfrm>
      </p:grpSpPr>
      <p:sp>
        <p:nvSpPr>
          <p:cNvPr id="20" name="Abstand">
            <a:extLst>
              <a:ext uri="{FF2B5EF4-FFF2-40B4-BE49-F238E27FC236}">
                <a16:creationId xmlns:a16="http://schemas.microsoft.com/office/drawing/2014/main" id="{9E2F86F7-32A6-0BD6-3F06-AC87C21FF242}"/>
              </a:ext>
            </a:extLst>
          </p:cNvPr>
          <p:cNvSpPr/>
          <p:nvPr/>
        </p:nvSpPr>
        <p:spPr>
          <a:xfrm>
            <a:off x="12348074" y="0"/>
            <a:ext cx="1080000" cy="360000"/>
          </a:xfrm>
          <a:prstGeom prst="rect">
            <a:avLst/>
          </a:prstGeom>
          <a:solidFill>
            <a:srgbClr val="DDDDD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de-DE" sz="1000" dirty="0">
              <a:solidFill>
                <a:schemeClr val="bg1"/>
              </a:solidFill>
            </a:endParaRPr>
          </a:p>
        </p:txBody>
      </p:sp>
      <p:sp>
        <p:nvSpPr>
          <p:cNvPr id="21" name="Legende">
            <a:extLst>
              <a:ext uri="{FF2B5EF4-FFF2-40B4-BE49-F238E27FC236}">
                <a16:creationId xmlns:a16="http://schemas.microsoft.com/office/drawing/2014/main" id="{F904322C-D3BF-3A9E-BBAD-B620A6FB3F1F}"/>
              </a:ext>
            </a:extLst>
          </p:cNvPr>
          <p:cNvSpPr/>
          <p:nvPr/>
        </p:nvSpPr>
        <p:spPr>
          <a:xfrm>
            <a:off x="-1236074" y="1762126"/>
            <a:ext cx="1080000" cy="19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r>
              <a:rPr lang="de-DE" sz="1000" dirty="0">
                <a:solidFill>
                  <a:schemeClr val="bg1"/>
                </a:solidFill>
              </a:rPr>
              <a:t>Text hinzufügen.</a:t>
            </a:r>
          </a:p>
          <a:p>
            <a:r>
              <a:rPr lang="de-DE" sz="1000" dirty="0">
                <a:solidFill>
                  <a:schemeClr val="bg1"/>
                </a:solidFill>
              </a:rPr>
              <a:t>Aufzählungs-punkt löschen, falls nicht benötigt.</a:t>
            </a:r>
          </a:p>
          <a:p>
            <a:r>
              <a:rPr lang="de-DE" sz="1000" dirty="0">
                <a:solidFill>
                  <a:schemeClr val="bg1"/>
                </a:solidFill>
              </a:rPr>
              <a:t>Über </a:t>
            </a:r>
            <a:br>
              <a:rPr lang="de-DE" sz="1000" dirty="0">
                <a:solidFill>
                  <a:schemeClr val="bg1"/>
                </a:solidFill>
              </a:rPr>
            </a:br>
            <a:r>
              <a:rPr lang="de-DE" sz="1000" i="1" dirty="0">
                <a:solidFill>
                  <a:schemeClr val="bg1"/>
                </a:solidFill>
              </a:rPr>
              <a:t>Listenebene erhöhen</a:t>
            </a:r>
            <a:br>
              <a:rPr lang="de-DE" sz="1000" dirty="0">
                <a:solidFill>
                  <a:schemeClr val="bg1"/>
                </a:solidFill>
              </a:rPr>
            </a:br>
            <a:r>
              <a:rPr lang="de-DE" sz="1000" dirty="0">
                <a:solidFill>
                  <a:schemeClr val="bg1"/>
                </a:solidFill>
              </a:rPr>
              <a:t>(= Einrücken) Unterpunkte einfügen.</a:t>
            </a:r>
          </a:p>
        </p:txBody>
      </p:sp>
      <p:sp>
        <p:nvSpPr>
          <p:cNvPr id="22" name="Legende">
            <a:extLst>
              <a:ext uri="{FF2B5EF4-FFF2-40B4-BE49-F238E27FC236}">
                <a16:creationId xmlns:a16="http://schemas.microsoft.com/office/drawing/2014/main" id="{27DF09D8-E956-5243-4221-6A5DF0161AC8}"/>
              </a:ext>
            </a:extLst>
          </p:cNvPr>
          <p:cNvSpPr/>
          <p:nvPr/>
        </p:nvSpPr>
        <p:spPr>
          <a:xfrm>
            <a:off x="-1236074" y="3895228"/>
            <a:ext cx="1080000" cy="10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r>
              <a:rPr lang="de-DE" sz="1000" dirty="0">
                <a:solidFill>
                  <a:schemeClr val="bg1"/>
                </a:solidFill>
              </a:rPr>
              <a:t>Ein Bild über den Platzhalter rechts einfügen.</a:t>
            </a:r>
          </a:p>
        </p:txBody>
      </p:sp>
      <p:grpSp>
        <p:nvGrpSpPr>
          <p:cNvPr id="19" name="Notebook">
            <a:extLst>
              <a:ext uri="{FF2B5EF4-FFF2-40B4-BE49-F238E27FC236}">
                <a16:creationId xmlns:a16="http://schemas.microsoft.com/office/drawing/2014/main" id="{17F43847-BB48-AF16-20BE-BAC41103F7D8}"/>
              </a:ext>
            </a:extLst>
          </p:cNvPr>
          <p:cNvGrpSpPr/>
          <p:nvPr/>
        </p:nvGrpSpPr>
        <p:grpSpPr>
          <a:xfrm>
            <a:off x="3230905" y="1315238"/>
            <a:ext cx="9120266" cy="5066558"/>
            <a:chOff x="3230905" y="1315238"/>
            <a:chExt cx="9120266" cy="5066558"/>
          </a:xfrm>
        </p:grpSpPr>
        <p:sp>
          <p:nvSpPr>
            <p:cNvPr id="3" name="NB6">
              <a:extLst>
                <a:ext uri="{FF2B5EF4-FFF2-40B4-BE49-F238E27FC236}">
                  <a16:creationId xmlns:a16="http://schemas.microsoft.com/office/drawing/2014/main" id="{E2E5EB77-174E-88FE-1BB2-AC1DEA2D9CCD}"/>
                </a:ext>
              </a:extLst>
            </p:cNvPr>
            <p:cNvSpPr>
              <a:spLocks/>
            </p:cNvSpPr>
            <p:nvPr/>
          </p:nvSpPr>
          <p:spPr>
            <a:xfrm>
              <a:off x="3924287" y="1315238"/>
              <a:ext cx="7733771" cy="4622137"/>
            </a:xfrm>
            <a:prstGeom prst="round2SameRect">
              <a:avLst>
                <a:gd name="adj1" fmla="val 3843"/>
                <a:gd name="adj2" fmla="val 0"/>
              </a:avLst>
            </a:prstGeom>
            <a:solidFill>
              <a:schemeClr val="bg2">
                <a:lumMod val="9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dirty="0"/>
            </a:p>
          </p:txBody>
        </p:sp>
        <p:sp>
          <p:nvSpPr>
            <p:cNvPr id="5" name="NB5">
              <a:extLst>
                <a:ext uri="{FF2B5EF4-FFF2-40B4-BE49-F238E27FC236}">
                  <a16:creationId xmlns:a16="http://schemas.microsoft.com/office/drawing/2014/main" id="{DAED2625-0BF5-4DE2-9ADB-EDA3226F0020}"/>
                </a:ext>
              </a:extLst>
            </p:cNvPr>
            <p:cNvSpPr>
              <a:spLocks/>
            </p:cNvSpPr>
            <p:nvPr/>
          </p:nvSpPr>
          <p:spPr>
            <a:xfrm flipV="1">
              <a:off x="3924019" y="5886353"/>
              <a:ext cx="7733771" cy="261399"/>
            </a:xfrm>
            <a:prstGeom prst="rect">
              <a:avLst/>
            </a:prstGeom>
            <a:solidFill>
              <a:schemeClr val="tx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6" name="NB4">
              <a:extLst>
                <a:ext uri="{FF2B5EF4-FFF2-40B4-BE49-F238E27FC236}">
                  <a16:creationId xmlns:a16="http://schemas.microsoft.com/office/drawing/2014/main" id="{D32A948C-ECDE-9919-4B3F-A4E78FC47164}"/>
                </a:ext>
              </a:extLst>
            </p:cNvPr>
            <p:cNvSpPr>
              <a:spLocks/>
            </p:cNvSpPr>
            <p:nvPr/>
          </p:nvSpPr>
          <p:spPr>
            <a:xfrm flipV="1">
              <a:off x="6902919" y="6067529"/>
              <a:ext cx="1775972" cy="165764"/>
            </a:xfrm>
            <a:prstGeom prst="rect">
              <a:avLst/>
            </a:prstGeom>
            <a:solidFill>
              <a:schemeClr val="bg1">
                <a:lumMod val="6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7" name="NB3">
              <a:extLst>
                <a:ext uri="{FF2B5EF4-FFF2-40B4-BE49-F238E27FC236}">
                  <a16:creationId xmlns:a16="http://schemas.microsoft.com/office/drawing/2014/main" id="{4B06787A-6AB8-38A3-972A-CE29D2AAB555}"/>
                </a:ext>
              </a:extLst>
            </p:cNvPr>
            <p:cNvSpPr>
              <a:spLocks noChangeAspect="1"/>
            </p:cNvSpPr>
            <p:nvPr/>
          </p:nvSpPr>
          <p:spPr>
            <a:xfrm>
              <a:off x="7757606" y="1384529"/>
              <a:ext cx="67133" cy="67133"/>
            </a:xfrm>
            <a:prstGeom prst="ellipse">
              <a:avLst/>
            </a:prstGeom>
            <a:solidFill>
              <a:schemeClr val="bg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9" name="NB2">
              <a:extLst>
                <a:ext uri="{FF2B5EF4-FFF2-40B4-BE49-F238E27FC236}">
                  <a16:creationId xmlns:a16="http://schemas.microsoft.com/office/drawing/2014/main" id="{A499F249-A849-17D6-10A7-BF189D74F8B8}"/>
                </a:ext>
              </a:extLst>
            </p:cNvPr>
            <p:cNvSpPr>
              <a:spLocks/>
            </p:cNvSpPr>
            <p:nvPr/>
          </p:nvSpPr>
          <p:spPr>
            <a:xfrm flipV="1">
              <a:off x="3230905" y="6067529"/>
              <a:ext cx="9120266" cy="180000"/>
            </a:xfrm>
            <a:custGeom>
              <a:avLst/>
              <a:gdLst>
                <a:gd name="connsiteX0" fmla="*/ 0 w 10224286"/>
                <a:gd name="connsiteY0" fmla="*/ 252000 h 252000"/>
                <a:gd name="connsiteX1" fmla="*/ 4395930 w 10224286"/>
                <a:gd name="connsiteY1" fmla="*/ 252000 h 252000"/>
                <a:gd name="connsiteX2" fmla="*/ 4404869 w 10224286"/>
                <a:gd name="connsiteY2" fmla="*/ 207724 h 252000"/>
                <a:gd name="connsiteX3" fmla="*/ 4554071 w 10224286"/>
                <a:gd name="connsiteY3" fmla="*/ 108825 h 252000"/>
                <a:gd name="connsiteX4" fmla="*/ 5670215 w 10224286"/>
                <a:gd name="connsiteY4" fmla="*/ 108825 h 252000"/>
                <a:gd name="connsiteX5" fmla="*/ 5819418 w 10224286"/>
                <a:gd name="connsiteY5" fmla="*/ 207724 h 252000"/>
                <a:gd name="connsiteX6" fmla="*/ 5828357 w 10224286"/>
                <a:gd name="connsiteY6" fmla="*/ 252000 h 252000"/>
                <a:gd name="connsiteX7" fmla="*/ 10224286 w 10224286"/>
                <a:gd name="connsiteY7" fmla="*/ 252000 h 252000"/>
                <a:gd name="connsiteX8" fmla="*/ 10224286 w 10224286"/>
                <a:gd name="connsiteY8" fmla="*/ 0 h 252000"/>
                <a:gd name="connsiteX9" fmla="*/ 0 w 10224286"/>
                <a:gd name="connsiteY9" fmla="*/ 0 h 2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24286" h="252000">
                  <a:moveTo>
                    <a:pt x="0" y="252000"/>
                  </a:moveTo>
                  <a:lnTo>
                    <a:pt x="4395930" y="252000"/>
                  </a:lnTo>
                  <a:lnTo>
                    <a:pt x="4404869" y="207724"/>
                  </a:lnTo>
                  <a:cubicBezTo>
                    <a:pt x="4429451" y="149605"/>
                    <a:pt x="4486999" y="108825"/>
                    <a:pt x="4554071" y="108825"/>
                  </a:cubicBezTo>
                  <a:lnTo>
                    <a:pt x="5670215" y="108825"/>
                  </a:lnTo>
                  <a:cubicBezTo>
                    <a:pt x="5737288" y="108825"/>
                    <a:pt x="5794836" y="149605"/>
                    <a:pt x="5819418" y="207724"/>
                  </a:cubicBezTo>
                  <a:lnTo>
                    <a:pt x="5828357" y="252000"/>
                  </a:lnTo>
                  <a:lnTo>
                    <a:pt x="10224286" y="252000"/>
                  </a:lnTo>
                  <a:lnTo>
                    <a:pt x="10224286" y="0"/>
                  </a:lnTo>
                  <a:lnTo>
                    <a:pt x="0" y="0"/>
                  </a:lnTo>
                  <a:close/>
                </a:path>
              </a:pathLst>
            </a:custGeom>
            <a:gradFill flip="none" rotWithShape="1">
              <a:gsLst>
                <a:gs pos="50000">
                  <a:srgbClr val="D0CECE"/>
                </a:gs>
                <a:gs pos="0">
                  <a:schemeClr val="bg1">
                    <a:lumMod val="50000"/>
                  </a:schemeClr>
                </a:gs>
                <a:gs pos="25000">
                  <a:srgbClr val="E7E6E6"/>
                </a:gs>
                <a:gs pos="2000">
                  <a:srgbClr val="D0CECE"/>
                </a:gs>
                <a:gs pos="75000">
                  <a:srgbClr val="E7E6E6"/>
                </a:gs>
                <a:gs pos="100000">
                  <a:schemeClr val="tx1">
                    <a:lumMod val="50000"/>
                    <a:lumOff val="50000"/>
                  </a:schemeClr>
                </a:gs>
                <a:gs pos="98000">
                  <a:srgbClr val="D0CECE"/>
                </a:gs>
              </a:gsLst>
              <a:lin ang="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de-DE"/>
            </a:p>
          </p:txBody>
        </p:sp>
        <p:sp>
          <p:nvSpPr>
            <p:cNvPr id="11" name="NB1">
              <a:extLst>
                <a:ext uri="{FF2B5EF4-FFF2-40B4-BE49-F238E27FC236}">
                  <a16:creationId xmlns:a16="http://schemas.microsoft.com/office/drawing/2014/main" id="{0D68A902-829F-69DD-254C-D5C52CE3C18A}"/>
                </a:ext>
              </a:extLst>
            </p:cNvPr>
            <p:cNvSpPr/>
            <p:nvPr/>
          </p:nvSpPr>
          <p:spPr>
            <a:xfrm>
              <a:off x="3230906" y="6247529"/>
              <a:ext cx="9120264" cy="134267"/>
            </a:xfrm>
            <a:prstGeom prst="flowChartManualOperation">
              <a:avLst/>
            </a:prstGeom>
            <a:gradFill flip="none" rotWithShape="1">
              <a:gsLst>
                <a:gs pos="0">
                  <a:schemeClr val="bg1">
                    <a:lumMod val="50000"/>
                  </a:schemeClr>
                </a:gs>
                <a:gs pos="20000">
                  <a:schemeClr val="tx1">
                    <a:lumMod val="50000"/>
                    <a:lumOff val="5000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 name="Bildplatzhalter">
            <a:extLst>
              <a:ext uri="{FF2B5EF4-FFF2-40B4-BE49-F238E27FC236}">
                <a16:creationId xmlns:a16="http://schemas.microsoft.com/office/drawing/2014/main" id="{DAD00318-AA66-132D-E01C-E2CC7A159F97}"/>
              </a:ext>
            </a:extLst>
          </p:cNvPr>
          <p:cNvSpPr>
            <a:spLocks noGrp="1"/>
          </p:cNvSpPr>
          <p:nvPr>
            <p:ph type="pic" sz="quarter" idx="14"/>
          </p:nvPr>
        </p:nvSpPr>
        <p:spPr>
          <a:xfrm>
            <a:off x="4065133" y="1525617"/>
            <a:ext cx="7451811" cy="4192483"/>
          </a:xfrm>
          <a:prstGeom prst="rect">
            <a:avLst/>
          </a:prstGeom>
        </p:spPr>
        <p:txBody>
          <a:bodyPr/>
          <a:lstStyle>
            <a:lvl1pPr marL="0" indent="0" algn="ctr">
              <a:buNone/>
              <a:defRPr/>
            </a:lvl1pPr>
          </a:lstStyle>
          <a:p>
            <a:r>
              <a:rPr lang="de-DE"/>
              <a:t>Bild durch Klicken auf Symbol hinzufügen</a:t>
            </a:r>
            <a:endParaRPr lang="de-DE" dirty="0"/>
          </a:p>
        </p:txBody>
      </p:sp>
      <p:sp>
        <p:nvSpPr>
          <p:cNvPr id="2" name="Titel">
            <a:extLst>
              <a:ext uri="{FF2B5EF4-FFF2-40B4-BE49-F238E27FC236}">
                <a16:creationId xmlns:a16="http://schemas.microsoft.com/office/drawing/2014/main" id="{7D80BA20-D405-9695-DB52-8C2BD1DE9FE1}"/>
              </a:ext>
            </a:extLst>
          </p:cNvPr>
          <p:cNvSpPr>
            <a:spLocks noGrp="1"/>
          </p:cNvSpPr>
          <p:nvPr>
            <p:ph type="title"/>
          </p:nvPr>
        </p:nvSpPr>
        <p:spPr/>
        <p:txBody>
          <a:bodyPr/>
          <a:lstStyle/>
          <a:p>
            <a:r>
              <a:rPr lang="de-DE" noProof="0"/>
              <a:t>Mastertitelformat bearbeiten</a:t>
            </a:r>
          </a:p>
        </p:txBody>
      </p:sp>
      <p:sp>
        <p:nvSpPr>
          <p:cNvPr id="15" name="Textplatzhalter">
            <a:extLst>
              <a:ext uri="{FF2B5EF4-FFF2-40B4-BE49-F238E27FC236}">
                <a16:creationId xmlns:a16="http://schemas.microsoft.com/office/drawing/2014/main" id="{5446D4AE-57B4-0B0C-B084-F525410C5CE2}"/>
              </a:ext>
            </a:extLst>
          </p:cNvPr>
          <p:cNvSpPr>
            <a:spLocks noGrp="1"/>
          </p:cNvSpPr>
          <p:nvPr>
            <p:ph type="body" sz="quarter" idx="13" hasCustomPrompt="1"/>
          </p:nvPr>
        </p:nvSpPr>
        <p:spPr>
          <a:xfrm>
            <a:off x="696000" y="1513359"/>
            <a:ext cx="3024000" cy="4860000"/>
          </a:xfrm>
          <a:prstGeom prst="rect">
            <a:avLst/>
          </a:prstGeom>
        </p:spPr>
        <p:txBody>
          <a:bodyPr/>
          <a:lstStyle/>
          <a:p>
            <a:pPr lvl="0"/>
            <a:r>
              <a:rPr lang="de-DE" noProof="0" dirty="0"/>
              <a:t>Text hinzufügen / Aufzählungspunkt löschen, </a:t>
            </a:r>
            <a:r>
              <a:rPr lang="de-DE" dirty="0"/>
              <a:t>falls</a:t>
            </a:r>
            <a:r>
              <a:rPr lang="de-DE" noProof="0" dirty="0"/>
              <a:t> nicht benötigt</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2" name="Fußzeilenplatzhalter">
            <a:extLst>
              <a:ext uri="{FF2B5EF4-FFF2-40B4-BE49-F238E27FC236}">
                <a16:creationId xmlns:a16="http://schemas.microsoft.com/office/drawing/2014/main" id="{4D1F2329-A5A3-E13D-BCCD-9BE98B97004B}"/>
              </a:ext>
            </a:extLst>
          </p:cNvPr>
          <p:cNvSpPr>
            <a:spLocks noGrp="1"/>
          </p:cNvSpPr>
          <p:nvPr>
            <p:ph type="ftr" sz="quarter" idx="11"/>
          </p:nvPr>
        </p:nvSpPr>
        <p:spPr/>
        <p:txBody>
          <a:bodyPr/>
          <a:lstStyle/>
          <a:p>
            <a:endParaRPr lang="de-DE" noProof="0"/>
          </a:p>
        </p:txBody>
      </p:sp>
      <p:sp>
        <p:nvSpPr>
          <p:cNvPr id="10" name="Datumsplatzhalter">
            <a:extLst>
              <a:ext uri="{FF2B5EF4-FFF2-40B4-BE49-F238E27FC236}">
                <a16:creationId xmlns:a16="http://schemas.microsoft.com/office/drawing/2014/main" id="{12070171-44AE-C71C-97EC-E5CF320DB690}"/>
              </a:ext>
            </a:extLst>
          </p:cNvPr>
          <p:cNvSpPr>
            <a:spLocks noGrp="1"/>
          </p:cNvSpPr>
          <p:nvPr>
            <p:ph type="dt" sz="half" idx="10"/>
          </p:nvPr>
        </p:nvSpPr>
        <p:spPr/>
        <p:txBody>
          <a:bodyPr/>
          <a:lstStyle/>
          <a:p>
            <a:endParaRPr lang="de-DE" noProof="0"/>
          </a:p>
        </p:txBody>
      </p:sp>
      <p:sp>
        <p:nvSpPr>
          <p:cNvPr id="13" name="Foliennummernplatzhalter">
            <a:extLst>
              <a:ext uri="{FF2B5EF4-FFF2-40B4-BE49-F238E27FC236}">
                <a16:creationId xmlns:a16="http://schemas.microsoft.com/office/drawing/2014/main" id="{49A61881-3100-850C-4282-BE1197DED4A0}"/>
              </a:ext>
            </a:extLst>
          </p:cNvPr>
          <p:cNvSpPr>
            <a:spLocks noGrp="1"/>
          </p:cNvSpPr>
          <p:nvPr>
            <p:ph type="sldNum" sz="quarter" idx="12"/>
          </p:nvPr>
        </p:nvSpPr>
        <p:spPr/>
        <p:txBody>
          <a:bodyPr/>
          <a:lstStyle/>
          <a:p>
            <a:r>
              <a:rPr lang="de-DE" noProof="0"/>
              <a:t>-</a:t>
            </a:r>
            <a:fld id="{5D46FDD2-BE3D-4DAC-8A1F-A3EB78845BB3}" type="slidenum">
              <a:rPr lang="de-DE" noProof="0" smtClean="0"/>
              <a:pPr/>
              <a:t>‹Nr.›</a:t>
            </a:fld>
            <a:r>
              <a:rPr lang="de-DE" noProof="0"/>
              <a:t>-</a:t>
            </a:r>
          </a:p>
        </p:txBody>
      </p:sp>
      <p:sp>
        <p:nvSpPr>
          <p:cNvPr id="8" name="Rechteck 7">
            <a:extLst>
              <a:ext uri="{FF2B5EF4-FFF2-40B4-BE49-F238E27FC236}">
                <a16:creationId xmlns:a16="http://schemas.microsoft.com/office/drawing/2014/main" id="{AA95A857-23A4-3CA4-6AAA-6D971C6DB199}"/>
              </a:ext>
            </a:extLst>
          </p:cNvPr>
          <p:cNvSpPr/>
          <p:nvPr userDrawn="1"/>
        </p:nvSpPr>
        <p:spPr>
          <a:xfrm>
            <a:off x="-2" y="0"/>
            <a:ext cx="12192002" cy="685800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err="1">
              <a:solidFill>
                <a:schemeClr val="bg1"/>
              </a:solidFill>
            </a:endParaRPr>
          </a:p>
        </p:txBody>
      </p:sp>
    </p:spTree>
    <p:extLst>
      <p:ext uri="{BB962C8B-B14F-4D97-AF65-F5344CB8AC3E}">
        <p14:creationId xmlns:p14="http://schemas.microsoft.com/office/powerpoint/2010/main" val="830271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und Screenshot M">
    <p:spTree>
      <p:nvGrpSpPr>
        <p:cNvPr id="1" name=""/>
        <p:cNvGrpSpPr/>
        <p:nvPr/>
      </p:nvGrpSpPr>
      <p:grpSpPr>
        <a:xfrm>
          <a:off x="0" y="0"/>
          <a:ext cx="0" cy="0"/>
          <a:chOff x="0" y="0"/>
          <a:chExt cx="0" cy="0"/>
        </a:xfrm>
      </p:grpSpPr>
      <p:sp>
        <p:nvSpPr>
          <p:cNvPr id="9" name="Abstand">
            <a:extLst>
              <a:ext uri="{FF2B5EF4-FFF2-40B4-BE49-F238E27FC236}">
                <a16:creationId xmlns:a16="http://schemas.microsoft.com/office/drawing/2014/main" id="{7C521E07-4481-D6EF-E7AE-D743C7943609}"/>
              </a:ext>
            </a:extLst>
          </p:cNvPr>
          <p:cNvSpPr/>
          <p:nvPr/>
        </p:nvSpPr>
        <p:spPr>
          <a:xfrm>
            <a:off x="12348074" y="0"/>
            <a:ext cx="1080000" cy="360000"/>
          </a:xfrm>
          <a:prstGeom prst="rect">
            <a:avLst/>
          </a:prstGeom>
          <a:solidFill>
            <a:srgbClr val="DDDDD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de-DE" sz="1000" dirty="0">
              <a:solidFill>
                <a:schemeClr val="bg1"/>
              </a:solidFill>
            </a:endParaRPr>
          </a:p>
        </p:txBody>
      </p:sp>
      <p:sp>
        <p:nvSpPr>
          <p:cNvPr id="11" name="Legende">
            <a:extLst>
              <a:ext uri="{FF2B5EF4-FFF2-40B4-BE49-F238E27FC236}">
                <a16:creationId xmlns:a16="http://schemas.microsoft.com/office/drawing/2014/main" id="{AEFA1ACD-3C7E-1E5A-F8B7-34C6C5D1F273}"/>
              </a:ext>
            </a:extLst>
          </p:cNvPr>
          <p:cNvSpPr/>
          <p:nvPr/>
        </p:nvSpPr>
        <p:spPr>
          <a:xfrm>
            <a:off x="-1236074" y="1762126"/>
            <a:ext cx="1080000" cy="19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r>
              <a:rPr lang="de-DE" sz="1000" dirty="0">
                <a:solidFill>
                  <a:schemeClr val="bg1"/>
                </a:solidFill>
              </a:rPr>
              <a:t>Text hinzufügen.</a:t>
            </a:r>
          </a:p>
          <a:p>
            <a:r>
              <a:rPr lang="de-DE" sz="1000" dirty="0">
                <a:solidFill>
                  <a:schemeClr val="bg1"/>
                </a:solidFill>
              </a:rPr>
              <a:t>Aufzählungs-punkt löschen, falls nicht benötigt.</a:t>
            </a:r>
          </a:p>
          <a:p>
            <a:r>
              <a:rPr lang="de-DE" sz="1000" dirty="0">
                <a:solidFill>
                  <a:schemeClr val="bg1"/>
                </a:solidFill>
              </a:rPr>
              <a:t>Über </a:t>
            </a:r>
            <a:br>
              <a:rPr lang="de-DE" sz="1000" dirty="0">
                <a:solidFill>
                  <a:schemeClr val="bg1"/>
                </a:solidFill>
              </a:rPr>
            </a:br>
            <a:r>
              <a:rPr lang="de-DE" sz="1000" i="1" dirty="0">
                <a:solidFill>
                  <a:schemeClr val="bg1"/>
                </a:solidFill>
              </a:rPr>
              <a:t>Listenebene erhöhen</a:t>
            </a:r>
            <a:br>
              <a:rPr lang="de-DE" sz="1000" dirty="0">
                <a:solidFill>
                  <a:schemeClr val="bg1"/>
                </a:solidFill>
              </a:rPr>
            </a:br>
            <a:r>
              <a:rPr lang="de-DE" sz="1000" dirty="0">
                <a:solidFill>
                  <a:schemeClr val="bg1"/>
                </a:solidFill>
              </a:rPr>
              <a:t>(= Einrücken) Unterpunkte einfügen.</a:t>
            </a:r>
          </a:p>
        </p:txBody>
      </p:sp>
      <p:sp>
        <p:nvSpPr>
          <p:cNvPr id="18" name="Legende">
            <a:extLst>
              <a:ext uri="{FF2B5EF4-FFF2-40B4-BE49-F238E27FC236}">
                <a16:creationId xmlns:a16="http://schemas.microsoft.com/office/drawing/2014/main" id="{0034B370-EA1C-A11F-6136-913E68C89F11}"/>
              </a:ext>
            </a:extLst>
          </p:cNvPr>
          <p:cNvSpPr/>
          <p:nvPr/>
        </p:nvSpPr>
        <p:spPr>
          <a:xfrm>
            <a:off x="-1236074" y="3895228"/>
            <a:ext cx="1080000" cy="10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r>
              <a:rPr lang="de-DE" sz="1000" dirty="0">
                <a:solidFill>
                  <a:schemeClr val="bg1"/>
                </a:solidFill>
              </a:rPr>
              <a:t>Ein Bild über den Platzhalter rechts einfügen.</a:t>
            </a:r>
          </a:p>
        </p:txBody>
      </p:sp>
      <p:grpSp>
        <p:nvGrpSpPr>
          <p:cNvPr id="23" name="Tablet">
            <a:extLst>
              <a:ext uri="{FF2B5EF4-FFF2-40B4-BE49-F238E27FC236}">
                <a16:creationId xmlns:a16="http://schemas.microsoft.com/office/drawing/2014/main" id="{83AC66E1-1CC0-1463-69B3-C4D2D2A66FE3}"/>
              </a:ext>
            </a:extLst>
          </p:cNvPr>
          <p:cNvGrpSpPr/>
          <p:nvPr/>
        </p:nvGrpSpPr>
        <p:grpSpPr>
          <a:xfrm>
            <a:off x="5057853" y="1305028"/>
            <a:ext cx="6656717" cy="5076000"/>
            <a:chOff x="5057853" y="1305028"/>
            <a:chExt cx="6656717" cy="5076000"/>
          </a:xfrm>
        </p:grpSpPr>
        <p:sp>
          <p:nvSpPr>
            <p:cNvPr id="14" name="TAB5">
              <a:extLst>
                <a:ext uri="{FF2B5EF4-FFF2-40B4-BE49-F238E27FC236}">
                  <a16:creationId xmlns:a16="http://schemas.microsoft.com/office/drawing/2014/main" id="{2BBE849D-0C73-1552-42CB-78C5DEDAC3A0}"/>
                </a:ext>
              </a:extLst>
            </p:cNvPr>
            <p:cNvSpPr/>
            <p:nvPr/>
          </p:nvSpPr>
          <p:spPr>
            <a:xfrm>
              <a:off x="5520421" y="1305028"/>
              <a:ext cx="235756" cy="25389"/>
            </a:xfrm>
            <a:prstGeom prst="rect">
              <a:avLst/>
            </a:prstGeom>
            <a:solidFill>
              <a:srgbClr val="B8B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AB4">
              <a:extLst>
                <a:ext uri="{FF2B5EF4-FFF2-40B4-BE49-F238E27FC236}">
                  <a16:creationId xmlns:a16="http://schemas.microsoft.com/office/drawing/2014/main" id="{E4332A10-B756-9FB4-AEC9-B6819109E50C}"/>
                </a:ext>
              </a:extLst>
            </p:cNvPr>
            <p:cNvSpPr/>
            <p:nvPr/>
          </p:nvSpPr>
          <p:spPr>
            <a:xfrm>
              <a:off x="5807357" y="1305028"/>
              <a:ext cx="235756" cy="25389"/>
            </a:xfrm>
            <a:prstGeom prst="rect">
              <a:avLst/>
            </a:prstGeom>
            <a:solidFill>
              <a:srgbClr val="B8B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AB3">
              <a:extLst>
                <a:ext uri="{FF2B5EF4-FFF2-40B4-BE49-F238E27FC236}">
                  <a16:creationId xmlns:a16="http://schemas.microsoft.com/office/drawing/2014/main" id="{8416BAA0-9C5B-B51F-FE18-C58D1F77DB9B}"/>
                </a:ext>
              </a:extLst>
            </p:cNvPr>
            <p:cNvSpPr/>
            <p:nvPr/>
          </p:nvSpPr>
          <p:spPr>
            <a:xfrm rot="16200000">
              <a:off x="4934535" y="1725520"/>
              <a:ext cx="272026" cy="25389"/>
            </a:xfrm>
            <a:prstGeom prst="rect">
              <a:avLst/>
            </a:prstGeom>
            <a:solidFill>
              <a:srgbClr val="B8B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AB2">
              <a:extLst>
                <a:ext uri="{FF2B5EF4-FFF2-40B4-BE49-F238E27FC236}">
                  <a16:creationId xmlns:a16="http://schemas.microsoft.com/office/drawing/2014/main" id="{0A77C728-1013-ED21-D77F-1D153D304014}"/>
                </a:ext>
              </a:extLst>
            </p:cNvPr>
            <p:cNvSpPr>
              <a:spLocks/>
            </p:cNvSpPr>
            <p:nvPr/>
          </p:nvSpPr>
          <p:spPr>
            <a:xfrm>
              <a:off x="5073516" y="1317723"/>
              <a:ext cx="6641054" cy="5063305"/>
            </a:xfrm>
            <a:prstGeom prst="roundRect">
              <a:avLst>
                <a:gd name="adj" fmla="val 5118"/>
              </a:avLst>
            </a:prstGeom>
            <a:solidFill>
              <a:srgbClr val="DDDDD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dirty="0"/>
            </a:p>
          </p:txBody>
        </p:sp>
        <p:sp>
          <p:nvSpPr>
            <p:cNvPr id="22" name="TAB1">
              <a:extLst>
                <a:ext uri="{FF2B5EF4-FFF2-40B4-BE49-F238E27FC236}">
                  <a16:creationId xmlns:a16="http://schemas.microsoft.com/office/drawing/2014/main" id="{3A5DBBA5-AFA3-FA5F-D99B-1E5F358F383E}"/>
                </a:ext>
              </a:extLst>
            </p:cNvPr>
            <p:cNvSpPr>
              <a:spLocks noChangeAspect="1"/>
            </p:cNvSpPr>
            <p:nvPr/>
          </p:nvSpPr>
          <p:spPr>
            <a:xfrm>
              <a:off x="5131521" y="3813105"/>
              <a:ext cx="72540" cy="72540"/>
            </a:xfrm>
            <a:prstGeom prst="ellipse">
              <a:avLst/>
            </a:prstGeom>
            <a:solidFill>
              <a:srgbClr val="B8B8B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grpSp>
      <p:sp>
        <p:nvSpPr>
          <p:cNvPr id="4" name="Bildplatzhalter">
            <a:extLst>
              <a:ext uri="{FF2B5EF4-FFF2-40B4-BE49-F238E27FC236}">
                <a16:creationId xmlns:a16="http://schemas.microsoft.com/office/drawing/2014/main" id="{DAD00318-AA66-132D-E01C-E2CC7A159F97}"/>
              </a:ext>
            </a:extLst>
          </p:cNvPr>
          <p:cNvSpPr>
            <a:spLocks noGrp="1"/>
          </p:cNvSpPr>
          <p:nvPr>
            <p:ph type="pic" sz="quarter" idx="14"/>
          </p:nvPr>
        </p:nvSpPr>
        <p:spPr>
          <a:xfrm>
            <a:off x="5265747" y="1509954"/>
            <a:ext cx="6256591" cy="4678842"/>
          </a:xfrm>
          <a:prstGeom prst="roundRect">
            <a:avLst>
              <a:gd name="adj" fmla="val 1357"/>
            </a:avLst>
          </a:prstGeom>
        </p:spPr>
        <p:txBody>
          <a:bodyPr/>
          <a:lstStyle>
            <a:lvl1pPr marL="0" indent="0" algn="ctr">
              <a:buNone/>
              <a:defRPr/>
            </a:lvl1pPr>
          </a:lstStyle>
          <a:p>
            <a:r>
              <a:rPr lang="de-DE"/>
              <a:t>Bild durch Klicken auf Symbol hinzufügen</a:t>
            </a:r>
            <a:endParaRPr lang="de-DE" dirty="0"/>
          </a:p>
        </p:txBody>
      </p:sp>
      <p:sp>
        <p:nvSpPr>
          <p:cNvPr id="2" name="Titel">
            <a:extLst>
              <a:ext uri="{FF2B5EF4-FFF2-40B4-BE49-F238E27FC236}">
                <a16:creationId xmlns:a16="http://schemas.microsoft.com/office/drawing/2014/main" id="{7D80BA20-D405-9695-DB52-8C2BD1DE9FE1}"/>
              </a:ext>
            </a:extLst>
          </p:cNvPr>
          <p:cNvSpPr>
            <a:spLocks noGrp="1"/>
          </p:cNvSpPr>
          <p:nvPr>
            <p:ph type="title"/>
          </p:nvPr>
        </p:nvSpPr>
        <p:spPr/>
        <p:txBody>
          <a:bodyPr/>
          <a:lstStyle/>
          <a:p>
            <a:r>
              <a:rPr lang="de-DE" noProof="0"/>
              <a:t>Mastertitelformat bearbeiten</a:t>
            </a:r>
          </a:p>
        </p:txBody>
      </p:sp>
      <p:sp>
        <p:nvSpPr>
          <p:cNvPr id="15" name="Textplatzhalter">
            <a:extLst>
              <a:ext uri="{FF2B5EF4-FFF2-40B4-BE49-F238E27FC236}">
                <a16:creationId xmlns:a16="http://schemas.microsoft.com/office/drawing/2014/main" id="{5446D4AE-57B4-0B0C-B084-F525410C5CE2}"/>
              </a:ext>
            </a:extLst>
          </p:cNvPr>
          <p:cNvSpPr>
            <a:spLocks noGrp="1"/>
          </p:cNvSpPr>
          <p:nvPr>
            <p:ph type="body" sz="quarter" idx="13" hasCustomPrompt="1"/>
          </p:nvPr>
        </p:nvSpPr>
        <p:spPr>
          <a:xfrm>
            <a:off x="696000" y="1513359"/>
            <a:ext cx="4176000" cy="4860000"/>
          </a:xfrm>
          <a:prstGeom prst="rect">
            <a:avLst/>
          </a:prstGeom>
        </p:spPr>
        <p:txBody>
          <a:bodyPr/>
          <a:lstStyle/>
          <a:p>
            <a:pPr lvl="0"/>
            <a:r>
              <a:rPr lang="de-DE" noProof="0" dirty="0"/>
              <a:t>Text hinzufügen / Aufzählungspunkt löschen, </a:t>
            </a:r>
            <a:r>
              <a:rPr lang="de-DE" dirty="0"/>
              <a:t>falls</a:t>
            </a:r>
            <a:r>
              <a:rPr lang="de-DE" noProof="0" dirty="0"/>
              <a:t> nicht benötigt</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2" name="Fußzeilenplatzhalter">
            <a:extLst>
              <a:ext uri="{FF2B5EF4-FFF2-40B4-BE49-F238E27FC236}">
                <a16:creationId xmlns:a16="http://schemas.microsoft.com/office/drawing/2014/main" id="{4D1F2329-A5A3-E13D-BCCD-9BE98B97004B}"/>
              </a:ext>
            </a:extLst>
          </p:cNvPr>
          <p:cNvSpPr>
            <a:spLocks noGrp="1"/>
          </p:cNvSpPr>
          <p:nvPr>
            <p:ph type="ftr" sz="quarter" idx="11"/>
          </p:nvPr>
        </p:nvSpPr>
        <p:spPr/>
        <p:txBody>
          <a:bodyPr/>
          <a:lstStyle/>
          <a:p>
            <a:endParaRPr lang="de-DE" noProof="0"/>
          </a:p>
        </p:txBody>
      </p:sp>
      <p:sp>
        <p:nvSpPr>
          <p:cNvPr id="10" name="Datumsplatzhalter">
            <a:extLst>
              <a:ext uri="{FF2B5EF4-FFF2-40B4-BE49-F238E27FC236}">
                <a16:creationId xmlns:a16="http://schemas.microsoft.com/office/drawing/2014/main" id="{12070171-44AE-C71C-97EC-E5CF320DB690}"/>
              </a:ext>
            </a:extLst>
          </p:cNvPr>
          <p:cNvSpPr>
            <a:spLocks noGrp="1"/>
          </p:cNvSpPr>
          <p:nvPr>
            <p:ph type="dt" sz="half" idx="10"/>
          </p:nvPr>
        </p:nvSpPr>
        <p:spPr/>
        <p:txBody>
          <a:bodyPr/>
          <a:lstStyle/>
          <a:p>
            <a:endParaRPr lang="de-DE" noProof="0"/>
          </a:p>
        </p:txBody>
      </p:sp>
      <p:sp>
        <p:nvSpPr>
          <p:cNvPr id="13" name="Foliennummernplatzhalter">
            <a:extLst>
              <a:ext uri="{FF2B5EF4-FFF2-40B4-BE49-F238E27FC236}">
                <a16:creationId xmlns:a16="http://schemas.microsoft.com/office/drawing/2014/main" id="{49A61881-3100-850C-4282-BE1197DED4A0}"/>
              </a:ext>
            </a:extLst>
          </p:cNvPr>
          <p:cNvSpPr>
            <a:spLocks noGrp="1"/>
          </p:cNvSpPr>
          <p:nvPr>
            <p:ph type="sldNum" sz="quarter" idx="12"/>
          </p:nvPr>
        </p:nvSpPr>
        <p:spPr/>
        <p:txBody>
          <a:bodyPr/>
          <a:lstStyle/>
          <a:p>
            <a:r>
              <a:rPr lang="de-DE" noProof="0"/>
              <a:t>-</a:t>
            </a:r>
            <a:fld id="{5D46FDD2-BE3D-4DAC-8A1F-A3EB78845BB3}" type="slidenum">
              <a:rPr lang="de-DE" noProof="0" smtClean="0"/>
              <a:pPr/>
              <a:t>‹Nr.›</a:t>
            </a:fld>
            <a:r>
              <a:rPr lang="de-DE" noProof="0"/>
              <a:t>-</a:t>
            </a:r>
          </a:p>
        </p:txBody>
      </p:sp>
      <p:sp>
        <p:nvSpPr>
          <p:cNvPr id="3" name="Rechteck 2">
            <a:extLst>
              <a:ext uri="{FF2B5EF4-FFF2-40B4-BE49-F238E27FC236}">
                <a16:creationId xmlns:a16="http://schemas.microsoft.com/office/drawing/2014/main" id="{164721E8-2A89-2166-3644-E0FC6A7D30DF}"/>
              </a:ext>
            </a:extLst>
          </p:cNvPr>
          <p:cNvSpPr/>
          <p:nvPr userDrawn="1"/>
        </p:nvSpPr>
        <p:spPr>
          <a:xfrm>
            <a:off x="-2" y="0"/>
            <a:ext cx="12192002" cy="685800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err="1">
              <a:solidFill>
                <a:schemeClr val="bg1"/>
              </a:solidFill>
            </a:endParaRPr>
          </a:p>
        </p:txBody>
      </p:sp>
    </p:spTree>
    <p:extLst>
      <p:ext uri="{BB962C8B-B14F-4D97-AF65-F5344CB8AC3E}">
        <p14:creationId xmlns:p14="http://schemas.microsoft.com/office/powerpoint/2010/main" val="2302241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und Screenshot S">
    <p:spTree>
      <p:nvGrpSpPr>
        <p:cNvPr id="1" name=""/>
        <p:cNvGrpSpPr/>
        <p:nvPr/>
      </p:nvGrpSpPr>
      <p:grpSpPr>
        <a:xfrm>
          <a:off x="0" y="0"/>
          <a:ext cx="0" cy="0"/>
          <a:chOff x="0" y="0"/>
          <a:chExt cx="0" cy="0"/>
        </a:xfrm>
      </p:grpSpPr>
      <p:sp>
        <p:nvSpPr>
          <p:cNvPr id="18" name="Abstand">
            <a:extLst>
              <a:ext uri="{FF2B5EF4-FFF2-40B4-BE49-F238E27FC236}">
                <a16:creationId xmlns:a16="http://schemas.microsoft.com/office/drawing/2014/main" id="{56A34707-7985-C867-50B8-2386A2D0739E}"/>
              </a:ext>
            </a:extLst>
          </p:cNvPr>
          <p:cNvSpPr/>
          <p:nvPr/>
        </p:nvSpPr>
        <p:spPr>
          <a:xfrm>
            <a:off x="12348074" y="0"/>
            <a:ext cx="1080000" cy="360000"/>
          </a:xfrm>
          <a:prstGeom prst="rect">
            <a:avLst/>
          </a:prstGeom>
          <a:solidFill>
            <a:srgbClr val="DDDDD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de-DE" sz="1000" dirty="0">
              <a:solidFill>
                <a:schemeClr val="bg1"/>
              </a:solidFill>
            </a:endParaRPr>
          </a:p>
        </p:txBody>
      </p:sp>
      <p:sp>
        <p:nvSpPr>
          <p:cNvPr id="20" name="Legende">
            <a:extLst>
              <a:ext uri="{FF2B5EF4-FFF2-40B4-BE49-F238E27FC236}">
                <a16:creationId xmlns:a16="http://schemas.microsoft.com/office/drawing/2014/main" id="{ECADEAB1-8975-C82B-7832-D746276CC65B}"/>
              </a:ext>
            </a:extLst>
          </p:cNvPr>
          <p:cNvSpPr/>
          <p:nvPr/>
        </p:nvSpPr>
        <p:spPr>
          <a:xfrm>
            <a:off x="-1236074" y="1762126"/>
            <a:ext cx="1080000" cy="19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r>
              <a:rPr lang="de-DE" sz="1000" dirty="0">
                <a:solidFill>
                  <a:schemeClr val="bg1"/>
                </a:solidFill>
              </a:rPr>
              <a:t>Text hinzufügen.</a:t>
            </a:r>
          </a:p>
          <a:p>
            <a:r>
              <a:rPr lang="de-DE" sz="1000" dirty="0">
                <a:solidFill>
                  <a:schemeClr val="bg1"/>
                </a:solidFill>
              </a:rPr>
              <a:t>Aufzählungs-punkt löschen, falls nicht benötigt.</a:t>
            </a:r>
          </a:p>
          <a:p>
            <a:r>
              <a:rPr lang="de-DE" sz="1000" dirty="0">
                <a:solidFill>
                  <a:schemeClr val="bg1"/>
                </a:solidFill>
              </a:rPr>
              <a:t>Über </a:t>
            </a:r>
            <a:br>
              <a:rPr lang="de-DE" sz="1000" dirty="0">
                <a:solidFill>
                  <a:schemeClr val="bg1"/>
                </a:solidFill>
              </a:rPr>
            </a:br>
            <a:r>
              <a:rPr lang="de-DE" sz="1000" i="1" dirty="0">
                <a:solidFill>
                  <a:schemeClr val="bg1"/>
                </a:solidFill>
              </a:rPr>
              <a:t>Listenebene erhöhen</a:t>
            </a:r>
            <a:br>
              <a:rPr lang="de-DE" sz="1000" dirty="0">
                <a:solidFill>
                  <a:schemeClr val="bg1"/>
                </a:solidFill>
              </a:rPr>
            </a:br>
            <a:r>
              <a:rPr lang="de-DE" sz="1000" dirty="0">
                <a:solidFill>
                  <a:schemeClr val="bg1"/>
                </a:solidFill>
              </a:rPr>
              <a:t>(= Einrücken) Unterpunkte einfügen.</a:t>
            </a:r>
          </a:p>
        </p:txBody>
      </p:sp>
      <p:sp>
        <p:nvSpPr>
          <p:cNvPr id="22" name="Legende">
            <a:extLst>
              <a:ext uri="{FF2B5EF4-FFF2-40B4-BE49-F238E27FC236}">
                <a16:creationId xmlns:a16="http://schemas.microsoft.com/office/drawing/2014/main" id="{D370261E-8390-1D92-E5CC-0FE8F2CFC521}"/>
              </a:ext>
            </a:extLst>
          </p:cNvPr>
          <p:cNvSpPr/>
          <p:nvPr/>
        </p:nvSpPr>
        <p:spPr>
          <a:xfrm>
            <a:off x="-1236074" y="3895228"/>
            <a:ext cx="1080000" cy="10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r>
              <a:rPr lang="de-DE" sz="1000" dirty="0">
                <a:solidFill>
                  <a:schemeClr val="bg1"/>
                </a:solidFill>
              </a:rPr>
              <a:t>Ein Bild über den Platzhalter rechts einfügen.</a:t>
            </a:r>
          </a:p>
        </p:txBody>
      </p:sp>
      <p:grpSp>
        <p:nvGrpSpPr>
          <p:cNvPr id="25" name="Smartphone">
            <a:extLst>
              <a:ext uri="{FF2B5EF4-FFF2-40B4-BE49-F238E27FC236}">
                <a16:creationId xmlns:a16="http://schemas.microsoft.com/office/drawing/2014/main" id="{4C1B6C77-3F99-5190-5E45-81053E57B231}"/>
              </a:ext>
            </a:extLst>
          </p:cNvPr>
          <p:cNvGrpSpPr/>
          <p:nvPr/>
        </p:nvGrpSpPr>
        <p:grpSpPr>
          <a:xfrm>
            <a:off x="7771666" y="162919"/>
            <a:ext cx="3144495" cy="6228000"/>
            <a:chOff x="7771666" y="162919"/>
            <a:chExt cx="3144495" cy="6228000"/>
          </a:xfrm>
        </p:grpSpPr>
        <p:sp>
          <p:nvSpPr>
            <p:cNvPr id="5" name="SP8">
              <a:extLst>
                <a:ext uri="{FF2B5EF4-FFF2-40B4-BE49-F238E27FC236}">
                  <a16:creationId xmlns:a16="http://schemas.microsoft.com/office/drawing/2014/main" id="{3626E717-88C6-3F0F-8018-9D206E3FB60A}"/>
                </a:ext>
              </a:extLst>
            </p:cNvPr>
            <p:cNvSpPr/>
            <p:nvPr/>
          </p:nvSpPr>
          <p:spPr>
            <a:xfrm rot="16200000">
              <a:off x="10561257" y="1913794"/>
              <a:ext cx="686912" cy="2289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SP7">
              <a:extLst>
                <a:ext uri="{FF2B5EF4-FFF2-40B4-BE49-F238E27FC236}">
                  <a16:creationId xmlns:a16="http://schemas.microsoft.com/office/drawing/2014/main" id="{B96ECAE2-4CFC-50CF-673D-B5A9805D4E9E}"/>
                </a:ext>
              </a:extLst>
            </p:cNvPr>
            <p:cNvSpPr/>
            <p:nvPr/>
          </p:nvSpPr>
          <p:spPr>
            <a:xfrm rot="16200000">
              <a:off x="7676807" y="1116723"/>
              <a:ext cx="212616" cy="2289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SP6">
              <a:extLst>
                <a:ext uri="{FF2B5EF4-FFF2-40B4-BE49-F238E27FC236}">
                  <a16:creationId xmlns:a16="http://schemas.microsoft.com/office/drawing/2014/main" id="{071A936F-B673-737D-9766-98713AFD2EE0}"/>
                </a:ext>
              </a:extLst>
            </p:cNvPr>
            <p:cNvSpPr/>
            <p:nvPr/>
          </p:nvSpPr>
          <p:spPr>
            <a:xfrm rot="16200000">
              <a:off x="7570499" y="1642196"/>
              <a:ext cx="425231" cy="2289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SP5">
              <a:extLst>
                <a:ext uri="{FF2B5EF4-FFF2-40B4-BE49-F238E27FC236}">
                  <a16:creationId xmlns:a16="http://schemas.microsoft.com/office/drawing/2014/main" id="{8EC33F8F-D46A-FE6C-4773-2B5EF6DBD5A4}"/>
                </a:ext>
              </a:extLst>
            </p:cNvPr>
            <p:cNvSpPr/>
            <p:nvPr/>
          </p:nvSpPr>
          <p:spPr>
            <a:xfrm rot="16200000">
              <a:off x="7570499" y="2178778"/>
              <a:ext cx="425231" cy="2289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SP4">
              <a:extLst>
                <a:ext uri="{FF2B5EF4-FFF2-40B4-BE49-F238E27FC236}">
                  <a16:creationId xmlns:a16="http://schemas.microsoft.com/office/drawing/2014/main" id="{D5255C8D-A912-022C-EAA3-138DCFF89C41}"/>
                </a:ext>
              </a:extLst>
            </p:cNvPr>
            <p:cNvSpPr/>
            <p:nvPr/>
          </p:nvSpPr>
          <p:spPr>
            <a:xfrm>
              <a:off x="7783115" y="162919"/>
              <a:ext cx="3117271" cy="6228000"/>
            </a:xfrm>
            <a:prstGeom prst="roundRect">
              <a:avLst>
                <a:gd name="adj" fmla="val 14878"/>
              </a:avLst>
            </a:prstGeom>
            <a:solidFill>
              <a:schemeClr val="bg1">
                <a:lumMod val="95000"/>
              </a:schemeClr>
            </a:solidFill>
            <a:ln>
              <a:noFill/>
            </a:ln>
            <a:effectLst>
              <a:innerShdw blurRad="114300">
                <a:schemeClr val="tx1">
                  <a:lumMod val="50000"/>
                  <a:lumOff val="50000"/>
                </a:schemeClr>
              </a:inn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11" name="SP3">
              <a:extLst>
                <a:ext uri="{FF2B5EF4-FFF2-40B4-BE49-F238E27FC236}">
                  <a16:creationId xmlns:a16="http://schemas.microsoft.com/office/drawing/2014/main" id="{E6683937-3FC4-8B7B-8AC2-4AC1F756A15C}"/>
                </a:ext>
              </a:extLst>
            </p:cNvPr>
            <p:cNvSpPr/>
            <p:nvPr/>
          </p:nvSpPr>
          <p:spPr>
            <a:xfrm>
              <a:off x="7910684" y="290556"/>
              <a:ext cx="2862132" cy="5972727"/>
            </a:xfrm>
            <a:prstGeom prst="roundRect">
              <a:avLst>
                <a:gd name="adj" fmla="val 11031"/>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SP2">
              <a:extLst>
                <a:ext uri="{FF2B5EF4-FFF2-40B4-BE49-F238E27FC236}">
                  <a16:creationId xmlns:a16="http://schemas.microsoft.com/office/drawing/2014/main" id="{1896A327-A38F-414C-717B-B0E0E848C3A7}"/>
                </a:ext>
              </a:extLst>
            </p:cNvPr>
            <p:cNvSpPr>
              <a:spLocks noChangeAspect="1"/>
            </p:cNvSpPr>
            <p:nvPr/>
          </p:nvSpPr>
          <p:spPr>
            <a:xfrm>
              <a:off x="9621424" y="401742"/>
              <a:ext cx="65420" cy="65420"/>
            </a:xfrm>
            <a:prstGeom prst="ellipse">
              <a:avLst/>
            </a:prstGeom>
            <a:solidFill>
              <a:schemeClr val="bg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21" name="SP1">
              <a:extLst>
                <a:ext uri="{FF2B5EF4-FFF2-40B4-BE49-F238E27FC236}">
                  <a16:creationId xmlns:a16="http://schemas.microsoft.com/office/drawing/2014/main" id="{FC950E31-78F5-4D5E-BB3D-EB944D357952}"/>
                </a:ext>
              </a:extLst>
            </p:cNvPr>
            <p:cNvSpPr/>
            <p:nvPr/>
          </p:nvSpPr>
          <p:spPr>
            <a:xfrm>
              <a:off x="9156733" y="401742"/>
              <a:ext cx="370035" cy="65420"/>
            </a:xfrm>
            <a:prstGeom prst="roundRect">
              <a:avLst>
                <a:gd name="adj" fmla="val 5000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4" name="Bildplatzhalter">
            <a:extLst>
              <a:ext uri="{FF2B5EF4-FFF2-40B4-BE49-F238E27FC236}">
                <a16:creationId xmlns:a16="http://schemas.microsoft.com/office/drawing/2014/main" id="{5CCB0137-93B2-2464-9E8D-265231D43CEA}"/>
              </a:ext>
            </a:extLst>
          </p:cNvPr>
          <p:cNvSpPr>
            <a:spLocks noGrp="1"/>
          </p:cNvSpPr>
          <p:nvPr>
            <p:ph type="pic" sz="quarter" idx="14"/>
          </p:nvPr>
        </p:nvSpPr>
        <p:spPr>
          <a:xfrm>
            <a:off x="8006395" y="385466"/>
            <a:ext cx="2670709" cy="5782909"/>
          </a:xfrm>
          <a:custGeom>
            <a:avLst/>
            <a:gdLst>
              <a:gd name="connsiteX0" fmla="*/ 246079 w 2670709"/>
              <a:gd name="connsiteY0" fmla="*/ 0 h 5782909"/>
              <a:gd name="connsiteX1" fmla="*/ 432397 w 2670709"/>
              <a:gd name="connsiteY1" fmla="*/ 0 h 5782909"/>
              <a:gd name="connsiteX2" fmla="*/ 544399 w 2670709"/>
              <a:gd name="connsiteY2" fmla="*/ 0 h 5782909"/>
              <a:gd name="connsiteX3" fmla="*/ 592474 w 2670709"/>
              <a:gd name="connsiteY3" fmla="*/ 48075 h 5782909"/>
              <a:gd name="connsiteX4" fmla="*/ 592474 w 2670709"/>
              <a:gd name="connsiteY4" fmla="*/ 51129 h 5782909"/>
              <a:gd name="connsiteX5" fmla="*/ 596834 w 2670709"/>
              <a:gd name="connsiteY5" fmla="*/ 51129 h 5782909"/>
              <a:gd name="connsiteX6" fmla="*/ 596834 w 2670709"/>
              <a:gd name="connsiteY6" fmla="*/ 53270 h 5782909"/>
              <a:gd name="connsiteX7" fmla="*/ 757641 w 2670709"/>
              <a:gd name="connsiteY7" fmla="*/ 214078 h 5782909"/>
              <a:gd name="connsiteX8" fmla="*/ 1913068 w 2670709"/>
              <a:gd name="connsiteY8" fmla="*/ 214078 h 5782909"/>
              <a:gd name="connsiteX9" fmla="*/ 2073875 w 2670709"/>
              <a:gd name="connsiteY9" fmla="*/ 53270 h 5782909"/>
              <a:gd name="connsiteX10" fmla="*/ 2073875 w 2670709"/>
              <a:gd name="connsiteY10" fmla="*/ 51129 h 5782909"/>
              <a:gd name="connsiteX11" fmla="*/ 2078235 w 2670709"/>
              <a:gd name="connsiteY11" fmla="*/ 51129 h 5782909"/>
              <a:gd name="connsiteX12" fmla="*/ 2078235 w 2670709"/>
              <a:gd name="connsiteY12" fmla="*/ 48075 h 5782909"/>
              <a:gd name="connsiteX13" fmla="*/ 2126310 w 2670709"/>
              <a:gd name="connsiteY13" fmla="*/ 0 h 5782909"/>
              <a:gd name="connsiteX14" fmla="*/ 2238312 w 2670709"/>
              <a:gd name="connsiteY14" fmla="*/ 0 h 5782909"/>
              <a:gd name="connsiteX15" fmla="*/ 2424630 w 2670709"/>
              <a:gd name="connsiteY15" fmla="*/ 0 h 5782909"/>
              <a:gd name="connsiteX16" fmla="*/ 2670709 w 2670709"/>
              <a:gd name="connsiteY16" fmla="*/ 246079 h 5782909"/>
              <a:gd name="connsiteX17" fmla="*/ 2670709 w 2670709"/>
              <a:gd name="connsiteY17" fmla="*/ 5536830 h 5782909"/>
              <a:gd name="connsiteX18" fmla="*/ 2424630 w 2670709"/>
              <a:gd name="connsiteY18" fmla="*/ 5782909 h 5782909"/>
              <a:gd name="connsiteX19" fmla="*/ 246079 w 2670709"/>
              <a:gd name="connsiteY19" fmla="*/ 5782909 h 5782909"/>
              <a:gd name="connsiteX20" fmla="*/ 0 w 2670709"/>
              <a:gd name="connsiteY20" fmla="*/ 5536830 h 5782909"/>
              <a:gd name="connsiteX21" fmla="*/ 0 w 2670709"/>
              <a:gd name="connsiteY21" fmla="*/ 246079 h 5782909"/>
              <a:gd name="connsiteX22" fmla="*/ 246079 w 2670709"/>
              <a:gd name="connsiteY22" fmla="*/ 0 h 5782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70709" h="5782909">
                <a:moveTo>
                  <a:pt x="246079" y="0"/>
                </a:moveTo>
                <a:lnTo>
                  <a:pt x="432397" y="0"/>
                </a:lnTo>
                <a:lnTo>
                  <a:pt x="544399" y="0"/>
                </a:lnTo>
                <a:cubicBezTo>
                  <a:pt x="570950" y="0"/>
                  <a:pt x="592474" y="21524"/>
                  <a:pt x="592474" y="48075"/>
                </a:cubicBezTo>
                <a:lnTo>
                  <a:pt x="592474" y="51129"/>
                </a:lnTo>
                <a:lnTo>
                  <a:pt x="596834" y="51129"/>
                </a:lnTo>
                <a:lnTo>
                  <a:pt x="596834" y="53270"/>
                </a:lnTo>
                <a:cubicBezTo>
                  <a:pt x="596834" y="142082"/>
                  <a:pt x="668829" y="214078"/>
                  <a:pt x="757641" y="214078"/>
                </a:cubicBezTo>
                <a:lnTo>
                  <a:pt x="1913068" y="214078"/>
                </a:lnTo>
                <a:cubicBezTo>
                  <a:pt x="2001880" y="214078"/>
                  <a:pt x="2073875" y="142082"/>
                  <a:pt x="2073875" y="53270"/>
                </a:cubicBezTo>
                <a:lnTo>
                  <a:pt x="2073875" y="51129"/>
                </a:lnTo>
                <a:lnTo>
                  <a:pt x="2078235" y="51129"/>
                </a:lnTo>
                <a:lnTo>
                  <a:pt x="2078235" y="48075"/>
                </a:lnTo>
                <a:cubicBezTo>
                  <a:pt x="2078235" y="21524"/>
                  <a:pt x="2099759" y="0"/>
                  <a:pt x="2126310" y="0"/>
                </a:cubicBezTo>
                <a:lnTo>
                  <a:pt x="2238312" y="0"/>
                </a:lnTo>
                <a:lnTo>
                  <a:pt x="2424630" y="0"/>
                </a:lnTo>
                <a:cubicBezTo>
                  <a:pt x="2560536" y="0"/>
                  <a:pt x="2670709" y="110173"/>
                  <a:pt x="2670709" y="246079"/>
                </a:cubicBezTo>
                <a:lnTo>
                  <a:pt x="2670709" y="5536830"/>
                </a:lnTo>
                <a:cubicBezTo>
                  <a:pt x="2670709" y="5672736"/>
                  <a:pt x="2560536" y="5782909"/>
                  <a:pt x="2424630" y="5782909"/>
                </a:cubicBezTo>
                <a:lnTo>
                  <a:pt x="246079" y="5782909"/>
                </a:lnTo>
                <a:cubicBezTo>
                  <a:pt x="110173" y="5782909"/>
                  <a:pt x="0" y="5672736"/>
                  <a:pt x="0" y="5536830"/>
                </a:cubicBezTo>
                <a:lnTo>
                  <a:pt x="0" y="246079"/>
                </a:lnTo>
                <a:cubicBezTo>
                  <a:pt x="0" y="110173"/>
                  <a:pt x="110173" y="0"/>
                  <a:pt x="246079" y="0"/>
                </a:cubicBezTo>
                <a:close/>
              </a:path>
            </a:pathLst>
          </a:custGeom>
          <a:noFill/>
        </p:spPr>
        <p:txBody>
          <a:bodyPr wrap="square">
            <a:noAutofit/>
          </a:bodyPr>
          <a:lstStyle>
            <a:lvl1pPr marL="0" indent="0" algn="ctr">
              <a:buNone/>
              <a:defRPr/>
            </a:lvl1pPr>
          </a:lstStyle>
          <a:p>
            <a:r>
              <a:rPr lang="de-DE"/>
              <a:t>Bild durch Klicken auf Symbol hinzufügen</a:t>
            </a:r>
            <a:endParaRPr lang="de-DE" dirty="0"/>
          </a:p>
        </p:txBody>
      </p:sp>
      <p:sp>
        <p:nvSpPr>
          <p:cNvPr id="2" name="Titel">
            <a:extLst>
              <a:ext uri="{FF2B5EF4-FFF2-40B4-BE49-F238E27FC236}">
                <a16:creationId xmlns:a16="http://schemas.microsoft.com/office/drawing/2014/main" id="{7D80BA20-D405-9695-DB52-8C2BD1DE9FE1}"/>
              </a:ext>
            </a:extLst>
          </p:cNvPr>
          <p:cNvSpPr>
            <a:spLocks noGrp="1"/>
          </p:cNvSpPr>
          <p:nvPr>
            <p:ph type="title"/>
          </p:nvPr>
        </p:nvSpPr>
        <p:spPr/>
        <p:txBody>
          <a:bodyPr/>
          <a:lstStyle/>
          <a:p>
            <a:r>
              <a:rPr lang="de-DE" noProof="0"/>
              <a:t>Mastertitelformat bearbeiten</a:t>
            </a:r>
          </a:p>
        </p:txBody>
      </p:sp>
      <p:sp>
        <p:nvSpPr>
          <p:cNvPr id="15" name="Textplatzhalter">
            <a:extLst>
              <a:ext uri="{FF2B5EF4-FFF2-40B4-BE49-F238E27FC236}">
                <a16:creationId xmlns:a16="http://schemas.microsoft.com/office/drawing/2014/main" id="{5446D4AE-57B4-0B0C-B084-F525410C5CE2}"/>
              </a:ext>
            </a:extLst>
          </p:cNvPr>
          <p:cNvSpPr>
            <a:spLocks noGrp="1"/>
          </p:cNvSpPr>
          <p:nvPr>
            <p:ph type="body" sz="quarter" idx="13" hasCustomPrompt="1"/>
          </p:nvPr>
        </p:nvSpPr>
        <p:spPr>
          <a:xfrm>
            <a:off x="696000" y="1513359"/>
            <a:ext cx="6876000" cy="4860000"/>
          </a:xfrm>
          <a:prstGeom prst="rect">
            <a:avLst/>
          </a:prstGeom>
        </p:spPr>
        <p:txBody>
          <a:bodyPr/>
          <a:lstStyle/>
          <a:p>
            <a:pPr lvl="0"/>
            <a:r>
              <a:rPr lang="de-DE" noProof="0" dirty="0"/>
              <a:t>Text hinzufügen / Aufzählungspunkt löschen, </a:t>
            </a:r>
            <a:r>
              <a:rPr lang="de-DE" dirty="0"/>
              <a:t>falls</a:t>
            </a:r>
            <a:r>
              <a:rPr lang="de-DE" noProof="0" dirty="0"/>
              <a:t> nicht benötigt</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2" name="Fußzeilenplatzhalter">
            <a:extLst>
              <a:ext uri="{FF2B5EF4-FFF2-40B4-BE49-F238E27FC236}">
                <a16:creationId xmlns:a16="http://schemas.microsoft.com/office/drawing/2014/main" id="{4D1F2329-A5A3-E13D-BCCD-9BE98B97004B}"/>
              </a:ext>
            </a:extLst>
          </p:cNvPr>
          <p:cNvSpPr>
            <a:spLocks noGrp="1"/>
          </p:cNvSpPr>
          <p:nvPr>
            <p:ph type="ftr" sz="quarter" idx="11"/>
          </p:nvPr>
        </p:nvSpPr>
        <p:spPr/>
        <p:txBody>
          <a:bodyPr/>
          <a:lstStyle/>
          <a:p>
            <a:endParaRPr lang="de-DE" noProof="0"/>
          </a:p>
        </p:txBody>
      </p:sp>
      <p:sp>
        <p:nvSpPr>
          <p:cNvPr id="10" name="Datumsplatzhalter">
            <a:extLst>
              <a:ext uri="{FF2B5EF4-FFF2-40B4-BE49-F238E27FC236}">
                <a16:creationId xmlns:a16="http://schemas.microsoft.com/office/drawing/2014/main" id="{12070171-44AE-C71C-97EC-E5CF320DB690}"/>
              </a:ext>
            </a:extLst>
          </p:cNvPr>
          <p:cNvSpPr>
            <a:spLocks noGrp="1"/>
          </p:cNvSpPr>
          <p:nvPr>
            <p:ph type="dt" sz="half" idx="10"/>
          </p:nvPr>
        </p:nvSpPr>
        <p:spPr/>
        <p:txBody>
          <a:bodyPr/>
          <a:lstStyle/>
          <a:p>
            <a:endParaRPr lang="de-DE" noProof="0"/>
          </a:p>
        </p:txBody>
      </p:sp>
      <p:sp>
        <p:nvSpPr>
          <p:cNvPr id="13" name="Foliennummernplatzhalter">
            <a:extLst>
              <a:ext uri="{FF2B5EF4-FFF2-40B4-BE49-F238E27FC236}">
                <a16:creationId xmlns:a16="http://schemas.microsoft.com/office/drawing/2014/main" id="{49A61881-3100-850C-4282-BE1197DED4A0}"/>
              </a:ext>
            </a:extLst>
          </p:cNvPr>
          <p:cNvSpPr>
            <a:spLocks noGrp="1"/>
          </p:cNvSpPr>
          <p:nvPr>
            <p:ph type="sldNum" sz="quarter" idx="12"/>
          </p:nvPr>
        </p:nvSpPr>
        <p:spPr/>
        <p:txBody>
          <a:bodyPr/>
          <a:lstStyle/>
          <a:p>
            <a:r>
              <a:rPr lang="de-DE" noProof="0"/>
              <a:t>-</a:t>
            </a:r>
            <a:fld id="{5D46FDD2-BE3D-4DAC-8A1F-A3EB78845BB3}" type="slidenum">
              <a:rPr lang="de-DE" noProof="0" smtClean="0"/>
              <a:pPr/>
              <a:t>‹Nr.›</a:t>
            </a:fld>
            <a:r>
              <a:rPr lang="de-DE" noProof="0"/>
              <a:t>-</a:t>
            </a:r>
          </a:p>
        </p:txBody>
      </p:sp>
      <p:sp>
        <p:nvSpPr>
          <p:cNvPr id="3" name="Rechteck 2">
            <a:extLst>
              <a:ext uri="{FF2B5EF4-FFF2-40B4-BE49-F238E27FC236}">
                <a16:creationId xmlns:a16="http://schemas.microsoft.com/office/drawing/2014/main" id="{A80760B5-9859-B695-ABDF-2A872DD72E00}"/>
              </a:ext>
            </a:extLst>
          </p:cNvPr>
          <p:cNvSpPr/>
          <p:nvPr userDrawn="1"/>
        </p:nvSpPr>
        <p:spPr>
          <a:xfrm>
            <a:off x="-2" y="0"/>
            <a:ext cx="12192002" cy="685800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err="1">
              <a:solidFill>
                <a:schemeClr val="bg1"/>
              </a:solidFill>
            </a:endParaRPr>
          </a:p>
        </p:txBody>
      </p:sp>
    </p:spTree>
    <p:extLst>
      <p:ext uri="{BB962C8B-B14F-4D97-AF65-F5344CB8AC3E}">
        <p14:creationId xmlns:p14="http://schemas.microsoft.com/office/powerpoint/2010/main" val="2314653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creenshot bildfüllend">
    <p:spTree>
      <p:nvGrpSpPr>
        <p:cNvPr id="1" name=""/>
        <p:cNvGrpSpPr/>
        <p:nvPr/>
      </p:nvGrpSpPr>
      <p:grpSpPr>
        <a:xfrm>
          <a:off x="0" y="0"/>
          <a:ext cx="0" cy="0"/>
          <a:chOff x="0" y="0"/>
          <a:chExt cx="0" cy="0"/>
        </a:xfrm>
      </p:grpSpPr>
      <p:sp>
        <p:nvSpPr>
          <p:cNvPr id="4" name="Bildplatzhalter">
            <a:extLst>
              <a:ext uri="{FF2B5EF4-FFF2-40B4-BE49-F238E27FC236}">
                <a16:creationId xmlns:a16="http://schemas.microsoft.com/office/drawing/2014/main" id="{DAD00318-AA66-132D-E01C-E2CC7A159F97}"/>
              </a:ext>
            </a:extLst>
          </p:cNvPr>
          <p:cNvSpPr>
            <a:spLocks noGrp="1"/>
          </p:cNvSpPr>
          <p:nvPr>
            <p:ph type="pic" sz="quarter" idx="14"/>
          </p:nvPr>
        </p:nvSpPr>
        <p:spPr>
          <a:xfrm>
            <a:off x="0" y="0"/>
            <a:ext cx="12192000" cy="6858000"/>
          </a:xfrm>
          <a:prstGeom prst="rect">
            <a:avLst/>
          </a:prstGeom>
        </p:spPr>
        <p:txBody>
          <a:bodyPr/>
          <a:lstStyle>
            <a:lvl1pPr marL="0" indent="0" algn="ctr">
              <a:buNone/>
              <a:defRPr/>
            </a:lvl1pPr>
          </a:lstStyle>
          <a:p>
            <a:r>
              <a:rPr lang="de-DE"/>
              <a:t>Bild durch Klicken auf Symbol hinzufügen</a:t>
            </a:r>
            <a:endParaRPr lang="de-DE" dirty="0"/>
          </a:p>
        </p:txBody>
      </p:sp>
      <p:sp>
        <p:nvSpPr>
          <p:cNvPr id="3" name="Abstand">
            <a:extLst>
              <a:ext uri="{FF2B5EF4-FFF2-40B4-BE49-F238E27FC236}">
                <a16:creationId xmlns:a16="http://schemas.microsoft.com/office/drawing/2014/main" id="{F7CBEEC1-D7B6-E19F-7C77-28FE2D1DF1AE}"/>
              </a:ext>
            </a:extLst>
          </p:cNvPr>
          <p:cNvSpPr/>
          <p:nvPr/>
        </p:nvSpPr>
        <p:spPr>
          <a:xfrm>
            <a:off x="12348074" y="0"/>
            <a:ext cx="1080000" cy="360000"/>
          </a:xfrm>
          <a:prstGeom prst="rect">
            <a:avLst/>
          </a:prstGeom>
          <a:solidFill>
            <a:srgbClr val="DDDDD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de-DE" sz="1000" dirty="0">
              <a:solidFill>
                <a:schemeClr val="bg1"/>
              </a:solidFill>
            </a:endParaRPr>
          </a:p>
        </p:txBody>
      </p:sp>
      <p:sp>
        <p:nvSpPr>
          <p:cNvPr id="12" name="Fußzeilenplatzhalter">
            <a:extLst>
              <a:ext uri="{FF2B5EF4-FFF2-40B4-BE49-F238E27FC236}">
                <a16:creationId xmlns:a16="http://schemas.microsoft.com/office/drawing/2014/main" id="{4D1F2329-A5A3-E13D-BCCD-9BE98B97004B}"/>
              </a:ext>
            </a:extLst>
          </p:cNvPr>
          <p:cNvSpPr>
            <a:spLocks noGrp="1"/>
          </p:cNvSpPr>
          <p:nvPr>
            <p:ph type="ftr" sz="quarter" idx="11"/>
          </p:nvPr>
        </p:nvSpPr>
        <p:spPr>
          <a:xfrm>
            <a:off x="5556000" y="-189011"/>
            <a:ext cx="1080000" cy="123111"/>
          </a:xfrm>
        </p:spPr>
        <p:txBody>
          <a:bodyPr/>
          <a:lstStyle>
            <a:lvl1pPr>
              <a:defRPr sz="800">
                <a:solidFill>
                  <a:schemeClr val="accent2"/>
                </a:solidFill>
              </a:defRPr>
            </a:lvl1pPr>
          </a:lstStyle>
          <a:p>
            <a:endParaRPr lang="de-DE"/>
          </a:p>
        </p:txBody>
      </p:sp>
      <p:sp>
        <p:nvSpPr>
          <p:cNvPr id="10" name="Datumsplatzhalter">
            <a:extLst>
              <a:ext uri="{FF2B5EF4-FFF2-40B4-BE49-F238E27FC236}">
                <a16:creationId xmlns:a16="http://schemas.microsoft.com/office/drawing/2014/main" id="{12070171-44AE-C71C-97EC-E5CF320DB690}"/>
              </a:ext>
            </a:extLst>
          </p:cNvPr>
          <p:cNvSpPr>
            <a:spLocks noGrp="1"/>
          </p:cNvSpPr>
          <p:nvPr>
            <p:ph type="dt" sz="half" idx="10"/>
          </p:nvPr>
        </p:nvSpPr>
        <p:spPr/>
        <p:txBody>
          <a:bodyPr/>
          <a:lstStyle/>
          <a:p>
            <a:endParaRPr lang="de-DE" noProof="0"/>
          </a:p>
        </p:txBody>
      </p:sp>
      <p:sp>
        <p:nvSpPr>
          <p:cNvPr id="13" name="Foliennummernplatzhalter">
            <a:extLst>
              <a:ext uri="{FF2B5EF4-FFF2-40B4-BE49-F238E27FC236}">
                <a16:creationId xmlns:a16="http://schemas.microsoft.com/office/drawing/2014/main" id="{49A61881-3100-850C-4282-BE1197DED4A0}"/>
              </a:ext>
            </a:extLst>
          </p:cNvPr>
          <p:cNvSpPr>
            <a:spLocks noGrp="1"/>
          </p:cNvSpPr>
          <p:nvPr>
            <p:ph type="sldNum" sz="quarter" idx="12"/>
          </p:nvPr>
        </p:nvSpPr>
        <p:spPr/>
        <p:txBody>
          <a:bodyPr/>
          <a:lstStyle/>
          <a:p>
            <a:r>
              <a:rPr lang="de-DE" noProof="0"/>
              <a:t>-</a:t>
            </a:r>
            <a:fld id="{5D46FDD2-BE3D-4DAC-8A1F-A3EB78845BB3}" type="slidenum">
              <a:rPr lang="de-DE" noProof="0" smtClean="0"/>
              <a:pPr/>
              <a:t>‹Nr.›</a:t>
            </a:fld>
            <a:r>
              <a:rPr lang="de-DE" noProof="0"/>
              <a:t>-</a:t>
            </a:r>
          </a:p>
        </p:txBody>
      </p:sp>
      <p:sp>
        <p:nvSpPr>
          <p:cNvPr id="5" name="Rechteck 4">
            <a:extLst>
              <a:ext uri="{FF2B5EF4-FFF2-40B4-BE49-F238E27FC236}">
                <a16:creationId xmlns:a16="http://schemas.microsoft.com/office/drawing/2014/main" id="{8D58831F-B762-C1D8-E9D3-E1EA0F6CDD37}"/>
              </a:ext>
            </a:extLst>
          </p:cNvPr>
          <p:cNvSpPr/>
          <p:nvPr userDrawn="1"/>
        </p:nvSpPr>
        <p:spPr>
          <a:xfrm>
            <a:off x="-2" y="0"/>
            <a:ext cx="12192002" cy="685800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err="1">
              <a:solidFill>
                <a:schemeClr val="bg1"/>
              </a:solidFill>
            </a:endParaRPr>
          </a:p>
        </p:txBody>
      </p:sp>
      <p:sp>
        <p:nvSpPr>
          <p:cNvPr id="8" name="Textplatzhalter 10">
            <a:extLst>
              <a:ext uri="{FF2B5EF4-FFF2-40B4-BE49-F238E27FC236}">
                <a16:creationId xmlns:a16="http://schemas.microsoft.com/office/drawing/2014/main" id="{ADFCCA81-54EE-9C7D-E3A5-5B9FE8CA64BB}"/>
              </a:ext>
            </a:extLst>
          </p:cNvPr>
          <p:cNvSpPr>
            <a:spLocks noGrp="1"/>
          </p:cNvSpPr>
          <p:nvPr>
            <p:ph type="body" sz="quarter" idx="15" hasCustomPrompt="1"/>
          </p:nvPr>
        </p:nvSpPr>
        <p:spPr>
          <a:xfrm>
            <a:off x="11352584" y="6644156"/>
            <a:ext cx="561600" cy="82800"/>
          </a:xfrm>
          <a:blipFill>
            <a:blip r:embed="rId2"/>
            <a:stretch>
              <a:fillRect/>
            </a:stretch>
          </a:blipFill>
        </p:spPr>
        <p:txBody>
          <a:bodyPr/>
          <a:lstStyle>
            <a:lvl1pPr>
              <a:defRPr sz="100"/>
            </a:lvl1pPr>
          </a:lstStyle>
          <a:p>
            <a:pPr lvl="0"/>
            <a:r>
              <a:rPr lang="de-DE" dirty="0"/>
              <a:t>.</a:t>
            </a:r>
          </a:p>
        </p:txBody>
      </p:sp>
    </p:spTree>
    <p:extLst>
      <p:ext uri="{BB962C8B-B14F-4D97-AF65-F5344CB8AC3E}">
        <p14:creationId xmlns:p14="http://schemas.microsoft.com/office/powerpoint/2010/main" val="3174015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1" name="Bildplatzhalter 30">
            <a:extLst>
              <a:ext uri="{FF2B5EF4-FFF2-40B4-BE49-F238E27FC236}">
                <a16:creationId xmlns:a16="http://schemas.microsoft.com/office/drawing/2014/main" id="{671E333C-3BC2-361B-764A-73D439535C86}"/>
              </a:ext>
            </a:extLst>
          </p:cNvPr>
          <p:cNvSpPr>
            <a:spLocks noGrp="1"/>
          </p:cNvSpPr>
          <p:nvPr>
            <p:ph type="pic" sz="quarter" idx="22"/>
          </p:nvPr>
        </p:nvSpPr>
        <p:spPr>
          <a:xfrm>
            <a:off x="19272" y="15479"/>
            <a:ext cx="12172728" cy="6858000"/>
          </a:xfrm>
          <a:solidFill>
            <a:schemeClr val="bg2"/>
          </a:solidFill>
        </p:spPr>
        <p:txBody>
          <a:bodyPr/>
          <a:lstStyle>
            <a:lvl1pPr marL="0" indent="0">
              <a:buFontTx/>
              <a:buNone/>
              <a:defRPr/>
            </a:lvl1pPr>
          </a:lstStyle>
          <a:p>
            <a:endParaRPr lang="de-DE" dirty="0"/>
          </a:p>
        </p:txBody>
      </p:sp>
      <p:sp>
        <p:nvSpPr>
          <p:cNvPr id="5" name="Abstand">
            <a:extLst>
              <a:ext uri="{FF2B5EF4-FFF2-40B4-BE49-F238E27FC236}">
                <a16:creationId xmlns:a16="http://schemas.microsoft.com/office/drawing/2014/main" id="{9B54DD7E-89B8-15D3-99C3-8D6092D60016}"/>
              </a:ext>
            </a:extLst>
          </p:cNvPr>
          <p:cNvSpPr/>
          <p:nvPr/>
        </p:nvSpPr>
        <p:spPr>
          <a:xfrm>
            <a:off x="12348074" y="0"/>
            <a:ext cx="1080000" cy="360000"/>
          </a:xfrm>
          <a:prstGeom prst="rect">
            <a:avLst/>
          </a:prstGeom>
          <a:solidFill>
            <a:srgbClr val="DDDDD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de-DE" sz="1000" dirty="0">
              <a:solidFill>
                <a:schemeClr val="bg1"/>
              </a:solidFill>
            </a:endParaRPr>
          </a:p>
        </p:txBody>
      </p:sp>
      <p:sp>
        <p:nvSpPr>
          <p:cNvPr id="25" name="Fußzeilenplatzhalter">
            <a:extLst>
              <a:ext uri="{FF2B5EF4-FFF2-40B4-BE49-F238E27FC236}">
                <a16:creationId xmlns:a16="http://schemas.microsoft.com/office/drawing/2014/main" id="{FD6699F0-DA2A-9551-1696-F96B51ED4C7A}"/>
              </a:ext>
            </a:extLst>
          </p:cNvPr>
          <p:cNvSpPr>
            <a:spLocks noGrp="1"/>
          </p:cNvSpPr>
          <p:nvPr>
            <p:ph type="ftr" sz="quarter" idx="18"/>
          </p:nvPr>
        </p:nvSpPr>
        <p:spPr>
          <a:xfrm>
            <a:off x="5556000" y="-184456"/>
            <a:ext cx="1080000" cy="123111"/>
          </a:xfrm>
        </p:spPr>
        <p:txBody>
          <a:bodyPr/>
          <a:lstStyle>
            <a:lvl1pPr>
              <a:defRPr sz="800">
                <a:solidFill>
                  <a:schemeClr val="accent2"/>
                </a:solidFill>
              </a:defRPr>
            </a:lvl1pPr>
          </a:lstStyle>
          <a:p>
            <a:endParaRPr lang="de-DE" dirty="0"/>
          </a:p>
        </p:txBody>
      </p:sp>
      <p:sp>
        <p:nvSpPr>
          <p:cNvPr id="24" name="Datumsplatzhalter">
            <a:extLst>
              <a:ext uri="{FF2B5EF4-FFF2-40B4-BE49-F238E27FC236}">
                <a16:creationId xmlns:a16="http://schemas.microsoft.com/office/drawing/2014/main" id="{E26F4815-2E6D-9915-F64F-7A797BB57FED}"/>
              </a:ext>
            </a:extLst>
          </p:cNvPr>
          <p:cNvSpPr>
            <a:spLocks noGrp="1"/>
          </p:cNvSpPr>
          <p:nvPr>
            <p:ph type="dt" sz="half" idx="17"/>
          </p:nvPr>
        </p:nvSpPr>
        <p:spPr>
          <a:xfrm>
            <a:off x="702539" y="6934824"/>
            <a:ext cx="852798" cy="123111"/>
          </a:xfrm>
        </p:spPr>
        <p:txBody>
          <a:bodyPr/>
          <a:lstStyle/>
          <a:p>
            <a:endParaRPr lang="de-DE" noProof="0" dirty="0"/>
          </a:p>
        </p:txBody>
      </p:sp>
      <p:sp>
        <p:nvSpPr>
          <p:cNvPr id="26" name="Foliennummernplatzhalter">
            <a:extLst>
              <a:ext uri="{FF2B5EF4-FFF2-40B4-BE49-F238E27FC236}">
                <a16:creationId xmlns:a16="http://schemas.microsoft.com/office/drawing/2014/main" id="{ED6484CB-46B6-C788-49E2-1435D11077BC}"/>
              </a:ext>
            </a:extLst>
          </p:cNvPr>
          <p:cNvSpPr>
            <a:spLocks noGrp="1"/>
          </p:cNvSpPr>
          <p:nvPr>
            <p:ph type="sldNum" sz="quarter" idx="19"/>
          </p:nvPr>
        </p:nvSpPr>
        <p:spPr>
          <a:xfrm>
            <a:off x="5899633" y="6934824"/>
            <a:ext cx="392735" cy="123111"/>
          </a:xfrm>
        </p:spPr>
        <p:txBody>
          <a:bodyPr/>
          <a:lstStyle/>
          <a:p>
            <a:r>
              <a:rPr lang="de-DE" noProof="0"/>
              <a:t>-</a:t>
            </a:r>
            <a:fld id="{5D46FDD2-BE3D-4DAC-8A1F-A3EB78845BB3}" type="slidenum">
              <a:rPr lang="de-DE" noProof="0" smtClean="0"/>
              <a:pPr/>
              <a:t>‹Nr.›</a:t>
            </a:fld>
            <a:r>
              <a:rPr lang="de-DE" noProof="0"/>
              <a:t>-</a:t>
            </a:r>
          </a:p>
        </p:txBody>
      </p:sp>
      <p:sp>
        <p:nvSpPr>
          <p:cNvPr id="7" name="Rechteck 6">
            <a:extLst>
              <a:ext uri="{FF2B5EF4-FFF2-40B4-BE49-F238E27FC236}">
                <a16:creationId xmlns:a16="http://schemas.microsoft.com/office/drawing/2014/main" id="{8E26A8CE-54C4-AB5C-88DC-8531D1FAD376}"/>
              </a:ext>
            </a:extLst>
          </p:cNvPr>
          <p:cNvSpPr/>
          <p:nvPr userDrawn="1"/>
        </p:nvSpPr>
        <p:spPr>
          <a:xfrm>
            <a:off x="-2" y="0"/>
            <a:ext cx="12192002" cy="685800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err="1">
              <a:solidFill>
                <a:schemeClr val="bg1"/>
              </a:solidFill>
            </a:endParaRPr>
          </a:p>
        </p:txBody>
      </p:sp>
      <p:pic>
        <p:nvPicPr>
          <p:cNvPr id="16" name="Grafik 15">
            <a:extLst>
              <a:ext uri="{FF2B5EF4-FFF2-40B4-BE49-F238E27FC236}">
                <a16:creationId xmlns:a16="http://schemas.microsoft.com/office/drawing/2014/main" id="{5E035AC9-9F32-7205-B1D5-643E48E2866F}"/>
              </a:ext>
            </a:extLst>
          </p:cNvPr>
          <p:cNvPicPr>
            <a:picLocks noChangeAspect="1"/>
          </p:cNvPicPr>
          <p:nvPr userDrawn="1"/>
        </p:nvPicPr>
        <p:blipFill>
          <a:blip r:embed="rId2"/>
          <a:srcRect/>
          <a:stretch/>
        </p:blipFill>
        <p:spPr>
          <a:xfrm>
            <a:off x="436427" y="4334937"/>
            <a:ext cx="387436" cy="323275"/>
          </a:xfrm>
          <a:prstGeom prst="rect">
            <a:avLst/>
          </a:prstGeom>
        </p:spPr>
      </p:pic>
      <p:sp>
        <p:nvSpPr>
          <p:cNvPr id="22" name="Titel 12">
            <a:extLst>
              <a:ext uri="{FF2B5EF4-FFF2-40B4-BE49-F238E27FC236}">
                <a16:creationId xmlns:a16="http://schemas.microsoft.com/office/drawing/2014/main" id="{81FD5A76-FEF6-5962-7844-F0E82AFF5128}"/>
              </a:ext>
            </a:extLst>
          </p:cNvPr>
          <p:cNvSpPr>
            <a:spLocks noGrp="1"/>
          </p:cNvSpPr>
          <p:nvPr>
            <p:ph type="ctrTitle"/>
          </p:nvPr>
        </p:nvSpPr>
        <p:spPr>
          <a:xfrm>
            <a:off x="19272" y="4416934"/>
            <a:ext cx="6364760" cy="619431"/>
          </a:xfrm>
        </p:spPr>
        <p:txBody>
          <a:bodyPr lIns="1007999" anchor="ctr"/>
          <a:lstStyle>
            <a:lvl1pPr>
              <a:defRPr sz="3600"/>
            </a:lvl1pPr>
          </a:lstStyle>
          <a:p>
            <a:endParaRPr lang="de-DE" dirty="0"/>
          </a:p>
        </p:txBody>
      </p:sp>
      <p:sp>
        <p:nvSpPr>
          <p:cNvPr id="28" name="Textplatzhalter 11">
            <a:extLst>
              <a:ext uri="{FF2B5EF4-FFF2-40B4-BE49-F238E27FC236}">
                <a16:creationId xmlns:a16="http://schemas.microsoft.com/office/drawing/2014/main" id="{77020572-1960-A932-CFA1-CAEE75DB07AE}"/>
              </a:ext>
            </a:extLst>
          </p:cNvPr>
          <p:cNvSpPr>
            <a:spLocks noGrp="1"/>
          </p:cNvSpPr>
          <p:nvPr>
            <p:ph type="body" sz="quarter" idx="21" hasCustomPrompt="1"/>
          </p:nvPr>
        </p:nvSpPr>
        <p:spPr>
          <a:xfrm>
            <a:off x="725313" y="700083"/>
            <a:ext cx="2910748" cy="435434"/>
          </a:xfrm>
          <a:blipFill>
            <a:blip r:embed="rId3"/>
            <a:stretch>
              <a:fillRect/>
            </a:stretch>
          </a:blipFill>
        </p:spPr>
        <p:txBody>
          <a:bodyPr/>
          <a:lstStyle>
            <a:lvl1pPr>
              <a:defRPr sz="100"/>
            </a:lvl1pPr>
          </a:lstStyle>
          <a:p>
            <a:pPr lvl="0"/>
            <a:r>
              <a:rPr lang="de-DE" dirty="0"/>
              <a:t>.</a:t>
            </a:r>
          </a:p>
        </p:txBody>
      </p:sp>
      <p:sp>
        <p:nvSpPr>
          <p:cNvPr id="2" name="Winkel (Dummy)">
            <a:extLst>
              <a:ext uri="{FF2B5EF4-FFF2-40B4-BE49-F238E27FC236}">
                <a16:creationId xmlns:a16="http://schemas.microsoft.com/office/drawing/2014/main" id="{A851E910-A0C5-B8FF-F459-4ED001B8C05E}"/>
              </a:ext>
            </a:extLst>
          </p:cNvPr>
          <p:cNvSpPr>
            <a:spLocks noGrp="1"/>
          </p:cNvSpPr>
          <p:nvPr>
            <p:ph type="tbl" sz="quarter" idx="16" hasCustomPrompt="1"/>
          </p:nvPr>
        </p:nvSpPr>
        <p:spPr>
          <a:xfrm>
            <a:off x="695325" y="5033534"/>
            <a:ext cx="128366" cy="324000"/>
          </a:xfrm>
          <a:custGeom>
            <a:avLst/>
            <a:gdLst>
              <a:gd name="connsiteX0" fmla="*/ 0 w 128366"/>
              <a:gd name="connsiteY0" fmla="*/ 0 h 324000"/>
              <a:gd name="connsiteX1" fmla="*/ 128366 w 128366"/>
              <a:gd name="connsiteY1" fmla="*/ 0 h 324000"/>
              <a:gd name="connsiteX2" fmla="*/ 128366 w 128366"/>
              <a:gd name="connsiteY2" fmla="*/ 324000 h 324000"/>
              <a:gd name="connsiteX3" fmla="*/ 81395 w 128366"/>
              <a:gd name="connsiteY3" fmla="*/ 324000 h 324000"/>
            </a:gdLst>
            <a:ahLst/>
            <a:cxnLst>
              <a:cxn ang="0">
                <a:pos x="connsiteX0" y="connsiteY0"/>
              </a:cxn>
              <a:cxn ang="0">
                <a:pos x="connsiteX1" y="connsiteY1"/>
              </a:cxn>
              <a:cxn ang="0">
                <a:pos x="connsiteX2" y="connsiteY2"/>
              </a:cxn>
              <a:cxn ang="0">
                <a:pos x="connsiteX3" y="connsiteY3"/>
              </a:cxn>
            </a:cxnLst>
            <a:rect l="l" t="t" r="r" b="b"/>
            <a:pathLst>
              <a:path w="128366" h="324000">
                <a:moveTo>
                  <a:pt x="0" y="0"/>
                </a:moveTo>
                <a:lnTo>
                  <a:pt x="128366" y="0"/>
                </a:lnTo>
                <a:lnTo>
                  <a:pt x="128366" y="324000"/>
                </a:lnTo>
                <a:lnTo>
                  <a:pt x="81395" y="324000"/>
                </a:lnTo>
                <a:close/>
              </a:path>
            </a:pathLst>
          </a:custGeom>
          <a:solidFill>
            <a:schemeClr val="bg1"/>
          </a:solidFill>
        </p:spPr>
        <p:txBody>
          <a:bodyPr wrap="square">
            <a:noAutofit/>
          </a:bodyPr>
          <a:lstStyle>
            <a:lvl1pPr marL="0" indent="0">
              <a:buNone/>
              <a:defRPr/>
            </a:lvl1pPr>
          </a:lstStyle>
          <a:p>
            <a:r>
              <a:rPr lang="de-DE" dirty="0"/>
              <a:t> </a:t>
            </a:r>
          </a:p>
        </p:txBody>
      </p:sp>
      <p:sp>
        <p:nvSpPr>
          <p:cNvPr id="3" name="Untertitel">
            <a:extLst>
              <a:ext uri="{FF2B5EF4-FFF2-40B4-BE49-F238E27FC236}">
                <a16:creationId xmlns:a16="http://schemas.microsoft.com/office/drawing/2014/main" id="{989B279C-974F-5FD1-2B8B-49B7BD622C7A}"/>
              </a:ext>
            </a:extLst>
          </p:cNvPr>
          <p:cNvSpPr>
            <a:spLocks noGrp="1"/>
          </p:cNvSpPr>
          <p:nvPr>
            <p:ph type="subTitle" idx="1" hasCustomPrompt="1"/>
          </p:nvPr>
        </p:nvSpPr>
        <p:spPr>
          <a:xfrm>
            <a:off x="823691" y="5033534"/>
            <a:ext cx="2698156" cy="323275"/>
          </a:xfrm>
          <a:prstGeom prst="rect">
            <a:avLst/>
          </a:prstGeom>
          <a:solidFill>
            <a:schemeClr val="bg1"/>
          </a:solidFill>
        </p:spPr>
        <p:txBody>
          <a:bodyPr wrap="none" lIns="72000" tIns="46800" rIns="72000" bIns="50400" anchor="ctr" anchorCtr="0">
            <a:spAutoFit/>
          </a:bodyPr>
          <a:lstStyle>
            <a:lvl1pPr marL="0" indent="0" algn="l">
              <a:buFont typeface="Merriweather Sans" pitchFamily="2" charset="0"/>
              <a:buNone/>
              <a:defRPr sz="140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Name des / der Referenten, Datum</a:t>
            </a:r>
          </a:p>
        </p:txBody>
      </p:sp>
    </p:spTree>
    <p:extLst>
      <p:ext uri="{BB962C8B-B14F-4D97-AF65-F5344CB8AC3E}">
        <p14:creationId xmlns:p14="http://schemas.microsoft.com/office/powerpoint/2010/main" val="16730270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orstellung 1 Referent">
    <p:spTree>
      <p:nvGrpSpPr>
        <p:cNvPr id="1" name=""/>
        <p:cNvGrpSpPr/>
        <p:nvPr/>
      </p:nvGrpSpPr>
      <p:grpSpPr>
        <a:xfrm>
          <a:off x="0" y="0"/>
          <a:ext cx="0" cy="0"/>
          <a:chOff x="0" y="0"/>
          <a:chExt cx="0" cy="0"/>
        </a:xfrm>
      </p:grpSpPr>
      <p:sp>
        <p:nvSpPr>
          <p:cNvPr id="18" name="Abstand">
            <a:extLst>
              <a:ext uri="{FF2B5EF4-FFF2-40B4-BE49-F238E27FC236}">
                <a16:creationId xmlns:a16="http://schemas.microsoft.com/office/drawing/2014/main" id="{8C03A517-8DA7-3CB0-C924-C9E68688E423}"/>
              </a:ext>
            </a:extLst>
          </p:cNvPr>
          <p:cNvSpPr/>
          <p:nvPr/>
        </p:nvSpPr>
        <p:spPr>
          <a:xfrm>
            <a:off x="12348074" y="0"/>
            <a:ext cx="1080000" cy="360000"/>
          </a:xfrm>
          <a:prstGeom prst="rect">
            <a:avLst/>
          </a:prstGeom>
          <a:solidFill>
            <a:srgbClr val="DDDDD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de-DE" sz="1000" dirty="0">
              <a:solidFill>
                <a:schemeClr val="bg1"/>
              </a:solidFill>
            </a:endParaRPr>
          </a:p>
        </p:txBody>
      </p:sp>
      <p:sp>
        <p:nvSpPr>
          <p:cNvPr id="2" name="Titel">
            <a:extLst>
              <a:ext uri="{FF2B5EF4-FFF2-40B4-BE49-F238E27FC236}">
                <a16:creationId xmlns:a16="http://schemas.microsoft.com/office/drawing/2014/main" id="{7D80BA20-D405-9695-DB52-8C2BD1DE9FE1}"/>
              </a:ext>
            </a:extLst>
          </p:cNvPr>
          <p:cNvSpPr>
            <a:spLocks noGrp="1"/>
          </p:cNvSpPr>
          <p:nvPr>
            <p:ph type="title" hasCustomPrompt="1"/>
          </p:nvPr>
        </p:nvSpPr>
        <p:spPr>
          <a:xfrm>
            <a:off x="-2" y="628424"/>
            <a:ext cx="2659042" cy="496320"/>
          </a:xfrm>
        </p:spPr>
        <p:txBody>
          <a:bodyPr/>
          <a:lstStyle>
            <a:lvl1pPr>
              <a:defRPr>
                <a:latin typeface="Calibri" panose="020F0502020204030204" pitchFamily="34" charset="0"/>
                <a:cs typeface="Calibri" panose="020F0502020204030204" pitchFamily="34" charset="0"/>
              </a:defRPr>
            </a:lvl1pPr>
          </a:lstStyle>
          <a:p>
            <a:r>
              <a:rPr lang="de-DE" noProof="0" dirty="0"/>
              <a:t>Ihr Referent</a:t>
            </a:r>
          </a:p>
        </p:txBody>
      </p:sp>
      <p:sp>
        <p:nvSpPr>
          <p:cNvPr id="6" name="Bildplatzhalter">
            <a:extLst>
              <a:ext uri="{FF2B5EF4-FFF2-40B4-BE49-F238E27FC236}">
                <a16:creationId xmlns:a16="http://schemas.microsoft.com/office/drawing/2014/main" id="{EAC34993-0377-91CB-CB1C-346E5B0519D4}"/>
              </a:ext>
            </a:extLst>
          </p:cNvPr>
          <p:cNvSpPr>
            <a:spLocks noGrp="1"/>
          </p:cNvSpPr>
          <p:nvPr>
            <p:ph type="pic" sz="quarter" idx="14"/>
          </p:nvPr>
        </p:nvSpPr>
        <p:spPr>
          <a:xfrm>
            <a:off x="1524000" y="1376838"/>
            <a:ext cx="1800000" cy="1800000"/>
          </a:xfrm>
          <a:prstGeom prst="ellipse">
            <a:avLst/>
          </a:prstGeom>
        </p:spPr>
        <p:txBody>
          <a:bodyPr/>
          <a:lstStyle>
            <a:lvl1pPr marL="0" indent="0" algn="ctr">
              <a:buNone/>
              <a:defRPr sz="1200"/>
            </a:lvl1pPr>
          </a:lstStyle>
          <a:p>
            <a:r>
              <a:rPr lang="de-DE"/>
              <a:t>Bild durch Klicken auf Symbol hinzufügen</a:t>
            </a:r>
            <a:endParaRPr lang="de-DE" dirty="0"/>
          </a:p>
        </p:txBody>
      </p:sp>
      <p:sp>
        <p:nvSpPr>
          <p:cNvPr id="14" name="Vorname Name">
            <a:extLst>
              <a:ext uri="{FF2B5EF4-FFF2-40B4-BE49-F238E27FC236}">
                <a16:creationId xmlns:a16="http://schemas.microsoft.com/office/drawing/2014/main" id="{07E78CD8-F1C5-D5FC-8250-D687DAFB2CD5}"/>
              </a:ext>
            </a:extLst>
          </p:cNvPr>
          <p:cNvSpPr>
            <a:spLocks noGrp="1"/>
          </p:cNvSpPr>
          <p:nvPr>
            <p:ph type="body" sz="quarter" idx="16" hasCustomPrompt="1"/>
          </p:nvPr>
        </p:nvSpPr>
        <p:spPr>
          <a:xfrm>
            <a:off x="1523490" y="3320988"/>
            <a:ext cx="6588000" cy="324000"/>
          </a:xfrm>
        </p:spPr>
        <p:txBody>
          <a:bodyPr wrap="none"/>
          <a:lstStyle>
            <a:lvl1pPr marL="0" indent="0">
              <a:buNone/>
              <a:defRPr sz="2000" b="1">
                <a:solidFill>
                  <a:schemeClr val="bg2">
                    <a:lumMod val="25000"/>
                  </a:schemeClr>
                </a:solidFill>
                <a:latin typeface="Calibri" panose="020F0502020204030204" pitchFamily="34" charset="0"/>
                <a:cs typeface="Calibri" panose="020F0502020204030204" pitchFamily="34" charset="0"/>
              </a:defRPr>
            </a:lvl1pPr>
          </a:lstStyle>
          <a:p>
            <a:pPr lvl="0"/>
            <a:r>
              <a:rPr lang="de-DE" dirty="0"/>
              <a:t>Vorname Name</a:t>
            </a:r>
          </a:p>
        </p:txBody>
      </p:sp>
      <p:sp>
        <p:nvSpPr>
          <p:cNvPr id="16" name="Berufsbezeichnung">
            <a:extLst>
              <a:ext uri="{FF2B5EF4-FFF2-40B4-BE49-F238E27FC236}">
                <a16:creationId xmlns:a16="http://schemas.microsoft.com/office/drawing/2014/main" id="{7CCF85C6-D462-A504-4BAD-2DBD75C022BE}"/>
              </a:ext>
            </a:extLst>
          </p:cNvPr>
          <p:cNvSpPr>
            <a:spLocks noGrp="1"/>
          </p:cNvSpPr>
          <p:nvPr>
            <p:ph type="body" sz="quarter" idx="17" hasCustomPrompt="1"/>
          </p:nvPr>
        </p:nvSpPr>
        <p:spPr>
          <a:xfrm>
            <a:off x="1523490" y="3681028"/>
            <a:ext cx="6588000" cy="288000"/>
          </a:xfrm>
        </p:spPr>
        <p:txBody>
          <a:bodyPr wrap="none"/>
          <a:lstStyle>
            <a:lvl1pPr marL="0" indent="0">
              <a:buNone/>
              <a:defRPr sz="1600" b="0">
                <a:solidFill>
                  <a:schemeClr val="accent1"/>
                </a:solidFill>
              </a:defRPr>
            </a:lvl1pPr>
          </a:lstStyle>
          <a:p>
            <a:pPr lvl="0"/>
            <a:r>
              <a:rPr lang="de-DE" dirty="0"/>
              <a:t>Berufsbezeichnung</a:t>
            </a:r>
          </a:p>
        </p:txBody>
      </p:sp>
      <p:sp>
        <p:nvSpPr>
          <p:cNvPr id="9" name="Textplatzhalter">
            <a:extLst>
              <a:ext uri="{FF2B5EF4-FFF2-40B4-BE49-F238E27FC236}">
                <a16:creationId xmlns:a16="http://schemas.microsoft.com/office/drawing/2014/main" id="{87F017C9-A230-98DC-FC5D-7EDEE08C06FF}"/>
              </a:ext>
            </a:extLst>
          </p:cNvPr>
          <p:cNvSpPr>
            <a:spLocks noGrp="1"/>
          </p:cNvSpPr>
          <p:nvPr>
            <p:ph type="body" sz="quarter" idx="15" hasCustomPrompt="1"/>
          </p:nvPr>
        </p:nvSpPr>
        <p:spPr>
          <a:xfrm>
            <a:off x="1523490" y="4148658"/>
            <a:ext cx="9972000" cy="2232670"/>
          </a:xfrm>
        </p:spPr>
        <p:txBody>
          <a:bodyPr/>
          <a:lstStyle>
            <a:lvl1pPr>
              <a:defRPr>
                <a:solidFill>
                  <a:schemeClr val="bg2">
                    <a:lumMod val="25000"/>
                  </a:schemeClr>
                </a:solidFill>
                <a:latin typeface="Calibri" panose="020F0502020204030204" pitchFamily="34" charset="0"/>
                <a:cs typeface="Calibri" panose="020F0502020204030204" pitchFamily="34" charset="0"/>
              </a:defRPr>
            </a:lvl1pPr>
            <a:lvl2pPr>
              <a:defRPr>
                <a:solidFill>
                  <a:schemeClr val="bg2">
                    <a:lumMod val="25000"/>
                  </a:schemeClr>
                </a:solidFill>
                <a:latin typeface="Calibri" panose="020F0502020204030204" pitchFamily="34" charset="0"/>
                <a:cs typeface="Calibri" panose="020F0502020204030204" pitchFamily="34" charset="0"/>
              </a:defRPr>
            </a:lvl2pPr>
            <a:lvl3pPr>
              <a:defRPr>
                <a:solidFill>
                  <a:schemeClr val="bg2">
                    <a:lumMod val="25000"/>
                  </a:schemeClr>
                </a:solidFill>
                <a:latin typeface="Calibri" panose="020F0502020204030204" pitchFamily="34" charset="0"/>
                <a:cs typeface="Calibri" panose="020F0502020204030204" pitchFamily="34" charset="0"/>
              </a:defRPr>
            </a:lvl3pPr>
          </a:lstStyle>
          <a:p>
            <a:pPr lvl="0"/>
            <a:r>
              <a:rPr lang="de-DE" dirty="0" err="1"/>
              <a:t>Vitapunkt</a:t>
            </a:r>
            <a:endParaRPr lang="de-DE" dirty="0"/>
          </a:p>
          <a:p>
            <a:pPr lvl="1"/>
            <a:r>
              <a:rPr lang="de-DE" dirty="0"/>
              <a:t>Zweite Ebene</a:t>
            </a:r>
          </a:p>
          <a:p>
            <a:pPr lvl="2"/>
            <a:r>
              <a:rPr lang="de-DE" dirty="0"/>
              <a:t>Dritte Ebene</a:t>
            </a:r>
          </a:p>
          <a:p>
            <a:pPr lvl="2"/>
            <a:endParaRPr lang="de-DE" dirty="0"/>
          </a:p>
        </p:txBody>
      </p:sp>
      <p:sp>
        <p:nvSpPr>
          <p:cNvPr id="3" name="Rechteck 2">
            <a:extLst>
              <a:ext uri="{FF2B5EF4-FFF2-40B4-BE49-F238E27FC236}">
                <a16:creationId xmlns:a16="http://schemas.microsoft.com/office/drawing/2014/main" id="{11F35F1C-D9E2-8154-18FF-B94374902009}"/>
              </a:ext>
            </a:extLst>
          </p:cNvPr>
          <p:cNvSpPr/>
          <p:nvPr userDrawn="1"/>
        </p:nvSpPr>
        <p:spPr>
          <a:xfrm>
            <a:off x="-2" y="0"/>
            <a:ext cx="12192002" cy="685800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err="1">
              <a:solidFill>
                <a:schemeClr val="bg1"/>
              </a:solidFill>
            </a:endParaRPr>
          </a:p>
        </p:txBody>
      </p:sp>
      <p:sp>
        <p:nvSpPr>
          <p:cNvPr id="8" name="Datumsplatzhalter 7">
            <a:extLst>
              <a:ext uri="{FF2B5EF4-FFF2-40B4-BE49-F238E27FC236}">
                <a16:creationId xmlns:a16="http://schemas.microsoft.com/office/drawing/2014/main" id="{78CFBC53-4892-FBA6-A8FD-2195A66D04DA}"/>
              </a:ext>
            </a:extLst>
          </p:cNvPr>
          <p:cNvSpPr>
            <a:spLocks noGrp="1"/>
          </p:cNvSpPr>
          <p:nvPr>
            <p:ph type="dt" sz="half" idx="18"/>
          </p:nvPr>
        </p:nvSpPr>
        <p:spPr>
          <a:xfrm>
            <a:off x="702539" y="6618257"/>
            <a:ext cx="461665" cy="123111"/>
          </a:xfrm>
        </p:spPr>
        <p:txBody>
          <a:bodyPr/>
          <a:lstStyle>
            <a:lvl1pPr>
              <a:defRPr>
                <a:solidFill>
                  <a:schemeClr val="bg1"/>
                </a:solidFill>
              </a:defRPr>
            </a:lvl1pPr>
          </a:lstStyle>
          <a:p>
            <a:endParaRPr lang="de-DE" dirty="0"/>
          </a:p>
        </p:txBody>
      </p:sp>
      <p:sp>
        <p:nvSpPr>
          <p:cNvPr id="11" name="Fußzeilenplatzhalter 10">
            <a:extLst>
              <a:ext uri="{FF2B5EF4-FFF2-40B4-BE49-F238E27FC236}">
                <a16:creationId xmlns:a16="http://schemas.microsoft.com/office/drawing/2014/main" id="{737CB29F-AAC6-2835-A0DF-0E22C20E23F9}"/>
              </a:ext>
            </a:extLst>
          </p:cNvPr>
          <p:cNvSpPr>
            <a:spLocks noGrp="1"/>
          </p:cNvSpPr>
          <p:nvPr>
            <p:ph type="ftr" sz="quarter" idx="19"/>
          </p:nvPr>
        </p:nvSpPr>
        <p:spPr/>
        <p:txBody>
          <a:bodyPr/>
          <a:lstStyle/>
          <a:p>
            <a:endParaRPr lang="de-DE" dirty="0"/>
          </a:p>
        </p:txBody>
      </p:sp>
      <p:sp>
        <p:nvSpPr>
          <p:cNvPr id="15" name="Foliennummernplatzhalter 14">
            <a:extLst>
              <a:ext uri="{FF2B5EF4-FFF2-40B4-BE49-F238E27FC236}">
                <a16:creationId xmlns:a16="http://schemas.microsoft.com/office/drawing/2014/main" id="{BD50547D-56C2-1F75-5714-19AD4BA84DA2}"/>
              </a:ext>
            </a:extLst>
          </p:cNvPr>
          <p:cNvSpPr>
            <a:spLocks noGrp="1"/>
          </p:cNvSpPr>
          <p:nvPr>
            <p:ph type="sldNum" sz="quarter" idx="20"/>
          </p:nvPr>
        </p:nvSpPr>
        <p:spPr>
          <a:xfrm>
            <a:off x="6095967" y="6618257"/>
            <a:ext cx="65" cy="123111"/>
          </a:xfrm>
        </p:spPr>
        <p:txBody>
          <a:bodyPr/>
          <a:lstStyle>
            <a:lvl1pPr>
              <a:defRPr>
                <a:solidFill>
                  <a:schemeClr val="bg1"/>
                </a:solidFill>
              </a:defRPr>
            </a:lvl1pPr>
          </a:lstStyle>
          <a:p>
            <a:endParaRPr lang="de-DE" dirty="0"/>
          </a:p>
        </p:txBody>
      </p:sp>
    </p:spTree>
    <p:extLst>
      <p:ext uri="{BB962C8B-B14F-4D97-AF65-F5344CB8AC3E}">
        <p14:creationId xmlns:p14="http://schemas.microsoft.com/office/powerpoint/2010/main" val="19015641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Vorstellung 2 Referenten">
    <p:spTree>
      <p:nvGrpSpPr>
        <p:cNvPr id="1" name=""/>
        <p:cNvGrpSpPr/>
        <p:nvPr/>
      </p:nvGrpSpPr>
      <p:grpSpPr>
        <a:xfrm>
          <a:off x="0" y="0"/>
          <a:ext cx="0" cy="0"/>
          <a:chOff x="0" y="0"/>
          <a:chExt cx="0" cy="0"/>
        </a:xfrm>
      </p:grpSpPr>
      <p:sp>
        <p:nvSpPr>
          <p:cNvPr id="22" name="Abstand">
            <a:extLst>
              <a:ext uri="{FF2B5EF4-FFF2-40B4-BE49-F238E27FC236}">
                <a16:creationId xmlns:a16="http://schemas.microsoft.com/office/drawing/2014/main" id="{797DD316-70EC-9D8D-1F1B-CB5A72FA9961}"/>
              </a:ext>
            </a:extLst>
          </p:cNvPr>
          <p:cNvSpPr/>
          <p:nvPr/>
        </p:nvSpPr>
        <p:spPr>
          <a:xfrm>
            <a:off x="12348074" y="0"/>
            <a:ext cx="1080000" cy="360000"/>
          </a:xfrm>
          <a:prstGeom prst="rect">
            <a:avLst/>
          </a:prstGeom>
          <a:solidFill>
            <a:srgbClr val="DDDDD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de-DE" sz="1000" dirty="0">
              <a:solidFill>
                <a:schemeClr val="bg1"/>
              </a:solidFill>
            </a:endParaRPr>
          </a:p>
        </p:txBody>
      </p:sp>
      <p:sp>
        <p:nvSpPr>
          <p:cNvPr id="24" name="Legende">
            <a:extLst>
              <a:ext uri="{FF2B5EF4-FFF2-40B4-BE49-F238E27FC236}">
                <a16:creationId xmlns:a16="http://schemas.microsoft.com/office/drawing/2014/main" id="{97428C6C-2D17-F120-6786-35AA0E0FB2C8}"/>
              </a:ext>
            </a:extLst>
          </p:cNvPr>
          <p:cNvSpPr/>
          <p:nvPr/>
        </p:nvSpPr>
        <p:spPr>
          <a:xfrm>
            <a:off x="-1236074" y="4149328"/>
            <a:ext cx="1080000" cy="6478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r>
              <a:rPr lang="de-DE" sz="1000" b="0" dirty="0">
                <a:solidFill>
                  <a:schemeClr val="bg1"/>
                </a:solidFill>
              </a:rPr>
              <a:t>Bitte 3-5 </a:t>
            </a:r>
            <a:r>
              <a:rPr lang="de-DE" sz="1000" b="0" dirty="0" err="1">
                <a:solidFill>
                  <a:schemeClr val="bg1"/>
                </a:solidFill>
              </a:rPr>
              <a:t>Vitapunkte</a:t>
            </a:r>
            <a:r>
              <a:rPr lang="de-DE" sz="1000" b="0" dirty="0">
                <a:solidFill>
                  <a:schemeClr val="bg1"/>
                </a:solidFill>
              </a:rPr>
              <a:t> einfügen.</a:t>
            </a:r>
          </a:p>
        </p:txBody>
      </p:sp>
      <p:sp>
        <p:nvSpPr>
          <p:cNvPr id="25" name="Legende">
            <a:extLst>
              <a:ext uri="{FF2B5EF4-FFF2-40B4-BE49-F238E27FC236}">
                <a16:creationId xmlns:a16="http://schemas.microsoft.com/office/drawing/2014/main" id="{C125209F-0A11-3739-9D45-83A50F5AEFE8}"/>
              </a:ext>
            </a:extLst>
          </p:cNvPr>
          <p:cNvSpPr/>
          <p:nvPr/>
        </p:nvSpPr>
        <p:spPr>
          <a:xfrm>
            <a:off x="-1236074" y="1762126"/>
            <a:ext cx="1080000" cy="8027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r>
              <a:rPr lang="de-DE" sz="1000" dirty="0">
                <a:solidFill>
                  <a:schemeClr val="bg1"/>
                </a:solidFill>
              </a:rPr>
              <a:t>Ein Bild über die runden Platzhalter einfügen.</a:t>
            </a:r>
          </a:p>
        </p:txBody>
      </p:sp>
      <p:sp>
        <p:nvSpPr>
          <p:cNvPr id="2" name="Titel">
            <a:extLst>
              <a:ext uri="{FF2B5EF4-FFF2-40B4-BE49-F238E27FC236}">
                <a16:creationId xmlns:a16="http://schemas.microsoft.com/office/drawing/2014/main" id="{7D80BA20-D405-9695-DB52-8C2BD1DE9FE1}"/>
              </a:ext>
            </a:extLst>
          </p:cNvPr>
          <p:cNvSpPr>
            <a:spLocks noGrp="1"/>
          </p:cNvSpPr>
          <p:nvPr>
            <p:ph type="title" hasCustomPrompt="1"/>
          </p:nvPr>
        </p:nvSpPr>
        <p:spPr>
          <a:xfrm>
            <a:off x="-2" y="628424"/>
            <a:ext cx="3611995" cy="496320"/>
          </a:xfrm>
        </p:spPr>
        <p:txBody>
          <a:bodyPr/>
          <a:lstStyle>
            <a:lvl1pPr>
              <a:defRPr/>
            </a:lvl1pPr>
          </a:lstStyle>
          <a:p>
            <a:r>
              <a:rPr lang="de-DE" noProof="0" dirty="0"/>
              <a:t>Ihre Referenten</a:t>
            </a:r>
          </a:p>
        </p:txBody>
      </p:sp>
      <p:sp>
        <p:nvSpPr>
          <p:cNvPr id="6" name="Bildplatzhalter">
            <a:extLst>
              <a:ext uri="{FF2B5EF4-FFF2-40B4-BE49-F238E27FC236}">
                <a16:creationId xmlns:a16="http://schemas.microsoft.com/office/drawing/2014/main" id="{EAC34993-0377-91CB-CB1C-346E5B0519D4}"/>
              </a:ext>
            </a:extLst>
          </p:cNvPr>
          <p:cNvSpPr>
            <a:spLocks noGrp="1"/>
          </p:cNvSpPr>
          <p:nvPr>
            <p:ph type="pic" sz="quarter" idx="14"/>
          </p:nvPr>
        </p:nvSpPr>
        <p:spPr>
          <a:xfrm>
            <a:off x="696000" y="1376838"/>
            <a:ext cx="1800000" cy="1800000"/>
          </a:xfrm>
          <a:prstGeom prst="ellipse">
            <a:avLst/>
          </a:prstGeom>
        </p:spPr>
        <p:txBody>
          <a:bodyPr/>
          <a:lstStyle>
            <a:lvl1pPr marL="0" indent="0" algn="ctr">
              <a:buNone/>
              <a:defRPr sz="1200"/>
            </a:lvl1pPr>
          </a:lstStyle>
          <a:p>
            <a:r>
              <a:rPr lang="de-DE"/>
              <a:t>Bild durch Klicken auf Symbol hinzufügen</a:t>
            </a:r>
            <a:endParaRPr lang="de-DE" dirty="0"/>
          </a:p>
        </p:txBody>
      </p:sp>
      <p:sp>
        <p:nvSpPr>
          <p:cNvPr id="17" name="Vorname Name">
            <a:extLst>
              <a:ext uri="{FF2B5EF4-FFF2-40B4-BE49-F238E27FC236}">
                <a16:creationId xmlns:a16="http://schemas.microsoft.com/office/drawing/2014/main" id="{00FC6F1C-EA73-BDAF-6F06-5AE87D17E908}"/>
              </a:ext>
            </a:extLst>
          </p:cNvPr>
          <p:cNvSpPr>
            <a:spLocks noGrp="1"/>
          </p:cNvSpPr>
          <p:nvPr>
            <p:ph type="body" sz="quarter" idx="19" hasCustomPrompt="1"/>
          </p:nvPr>
        </p:nvSpPr>
        <p:spPr>
          <a:xfrm>
            <a:off x="695400" y="3320988"/>
            <a:ext cx="5040000" cy="324000"/>
          </a:xfrm>
        </p:spPr>
        <p:txBody>
          <a:bodyPr wrap="none"/>
          <a:lstStyle>
            <a:lvl1pPr marL="0" indent="0">
              <a:buNone/>
              <a:defRPr sz="2000" b="1">
                <a:solidFill>
                  <a:schemeClr val="tx1"/>
                </a:solidFill>
              </a:defRPr>
            </a:lvl1pPr>
          </a:lstStyle>
          <a:p>
            <a:pPr lvl="0"/>
            <a:r>
              <a:rPr lang="de-DE" dirty="0"/>
              <a:t>Vorname Name</a:t>
            </a:r>
          </a:p>
        </p:txBody>
      </p:sp>
      <p:sp>
        <p:nvSpPr>
          <p:cNvPr id="18" name="Berufsbezeichnung">
            <a:extLst>
              <a:ext uri="{FF2B5EF4-FFF2-40B4-BE49-F238E27FC236}">
                <a16:creationId xmlns:a16="http://schemas.microsoft.com/office/drawing/2014/main" id="{8DC1D756-A98F-8089-CA33-573CA1C290A2}"/>
              </a:ext>
            </a:extLst>
          </p:cNvPr>
          <p:cNvSpPr>
            <a:spLocks noGrp="1"/>
          </p:cNvSpPr>
          <p:nvPr>
            <p:ph type="body" sz="quarter" idx="20" hasCustomPrompt="1"/>
          </p:nvPr>
        </p:nvSpPr>
        <p:spPr>
          <a:xfrm>
            <a:off x="695400" y="3681028"/>
            <a:ext cx="5040000" cy="288000"/>
          </a:xfrm>
        </p:spPr>
        <p:txBody>
          <a:bodyPr wrap="none"/>
          <a:lstStyle>
            <a:lvl1pPr marL="0" indent="0">
              <a:buNone/>
              <a:defRPr sz="1600" b="0">
                <a:solidFill>
                  <a:schemeClr val="accent1"/>
                </a:solidFill>
              </a:defRPr>
            </a:lvl1pPr>
          </a:lstStyle>
          <a:p>
            <a:pPr lvl="0"/>
            <a:r>
              <a:rPr lang="de-DE" dirty="0"/>
              <a:t>Berufsbezeichnung</a:t>
            </a:r>
          </a:p>
        </p:txBody>
      </p:sp>
      <p:sp>
        <p:nvSpPr>
          <p:cNvPr id="15" name="Textplatzhalter">
            <a:extLst>
              <a:ext uri="{FF2B5EF4-FFF2-40B4-BE49-F238E27FC236}">
                <a16:creationId xmlns:a16="http://schemas.microsoft.com/office/drawing/2014/main" id="{18B1F171-7086-725A-071E-03F3FF345477}"/>
              </a:ext>
            </a:extLst>
          </p:cNvPr>
          <p:cNvSpPr>
            <a:spLocks noGrp="1"/>
          </p:cNvSpPr>
          <p:nvPr>
            <p:ph type="body" sz="quarter" idx="17" hasCustomPrompt="1"/>
          </p:nvPr>
        </p:nvSpPr>
        <p:spPr>
          <a:xfrm>
            <a:off x="695400" y="4149328"/>
            <a:ext cx="5040000" cy="2232000"/>
          </a:xfrm>
        </p:spPr>
        <p:txBody>
          <a:bodyPr/>
          <a:lstStyle>
            <a:lvl1pPr>
              <a:defRPr/>
            </a:lvl1pPr>
            <a:lvl3pPr>
              <a:defRPr/>
            </a:lvl3pPr>
          </a:lstStyle>
          <a:p>
            <a:pPr lvl="0"/>
            <a:r>
              <a:rPr lang="de-DE" dirty="0" err="1"/>
              <a:t>Vitapunkt</a:t>
            </a:r>
            <a:endParaRPr lang="de-DE" dirty="0"/>
          </a:p>
          <a:p>
            <a:pPr lvl="1"/>
            <a:r>
              <a:rPr lang="de-DE" dirty="0"/>
              <a:t>Zweite Ebene</a:t>
            </a:r>
          </a:p>
          <a:p>
            <a:pPr lvl="2"/>
            <a:r>
              <a:rPr lang="de-DE" dirty="0"/>
              <a:t>Dritte Ebene</a:t>
            </a:r>
          </a:p>
          <a:p>
            <a:pPr lvl="2"/>
            <a:endParaRPr lang="de-DE" dirty="0"/>
          </a:p>
        </p:txBody>
      </p:sp>
      <p:sp>
        <p:nvSpPr>
          <p:cNvPr id="5" name="Bildplatzhalter rechts">
            <a:extLst>
              <a:ext uri="{FF2B5EF4-FFF2-40B4-BE49-F238E27FC236}">
                <a16:creationId xmlns:a16="http://schemas.microsoft.com/office/drawing/2014/main" id="{00EDB094-94E5-F958-FE17-BA67FBC29B6B}"/>
              </a:ext>
            </a:extLst>
          </p:cNvPr>
          <p:cNvSpPr>
            <a:spLocks noGrp="1"/>
          </p:cNvSpPr>
          <p:nvPr>
            <p:ph type="pic" sz="quarter" idx="16"/>
          </p:nvPr>
        </p:nvSpPr>
        <p:spPr>
          <a:xfrm>
            <a:off x="6456000" y="1376838"/>
            <a:ext cx="1800000" cy="1800000"/>
          </a:xfrm>
          <a:prstGeom prst="ellipse">
            <a:avLst/>
          </a:prstGeom>
        </p:spPr>
        <p:txBody>
          <a:bodyPr/>
          <a:lstStyle>
            <a:lvl1pPr marL="0" indent="0" algn="ctr">
              <a:buNone/>
              <a:defRPr sz="1200"/>
            </a:lvl1pPr>
          </a:lstStyle>
          <a:p>
            <a:r>
              <a:rPr lang="de-DE"/>
              <a:t>Bild durch Klicken auf Symbol hinzufügen</a:t>
            </a:r>
            <a:endParaRPr lang="de-DE" dirty="0"/>
          </a:p>
        </p:txBody>
      </p:sp>
      <p:sp>
        <p:nvSpPr>
          <p:cNvPr id="19" name="Vorname Name">
            <a:extLst>
              <a:ext uri="{FF2B5EF4-FFF2-40B4-BE49-F238E27FC236}">
                <a16:creationId xmlns:a16="http://schemas.microsoft.com/office/drawing/2014/main" id="{CAB93CC2-EAB0-C4C1-8B18-BBE8D64223AB}"/>
              </a:ext>
            </a:extLst>
          </p:cNvPr>
          <p:cNvSpPr>
            <a:spLocks noGrp="1"/>
          </p:cNvSpPr>
          <p:nvPr>
            <p:ph type="body" sz="quarter" idx="21" hasCustomPrompt="1"/>
          </p:nvPr>
        </p:nvSpPr>
        <p:spPr>
          <a:xfrm>
            <a:off x="6456040" y="3320988"/>
            <a:ext cx="5040000" cy="324000"/>
          </a:xfrm>
        </p:spPr>
        <p:txBody>
          <a:bodyPr wrap="none"/>
          <a:lstStyle>
            <a:lvl1pPr marL="0" indent="0">
              <a:buNone/>
              <a:defRPr sz="2000" b="1">
                <a:solidFill>
                  <a:schemeClr val="tx1"/>
                </a:solidFill>
              </a:defRPr>
            </a:lvl1pPr>
          </a:lstStyle>
          <a:p>
            <a:pPr lvl="0"/>
            <a:r>
              <a:rPr lang="de-DE" dirty="0"/>
              <a:t>Vorname Name</a:t>
            </a:r>
          </a:p>
        </p:txBody>
      </p:sp>
      <p:sp>
        <p:nvSpPr>
          <p:cNvPr id="20" name="Berufsbezeichnung">
            <a:extLst>
              <a:ext uri="{FF2B5EF4-FFF2-40B4-BE49-F238E27FC236}">
                <a16:creationId xmlns:a16="http://schemas.microsoft.com/office/drawing/2014/main" id="{031A7DF0-8626-3CE6-511B-F53B1C4A763A}"/>
              </a:ext>
            </a:extLst>
          </p:cNvPr>
          <p:cNvSpPr>
            <a:spLocks noGrp="1"/>
          </p:cNvSpPr>
          <p:nvPr>
            <p:ph type="body" sz="quarter" idx="22" hasCustomPrompt="1"/>
          </p:nvPr>
        </p:nvSpPr>
        <p:spPr>
          <a:xfrm>
            <a:off x="6456040" y="3681028"/>
            <a:ext cx="5040000" cy="288000"/>
          </a:xfrm>
        </p:spPr>
        <p:txBody>
          <a:bodyPr wrap="none"/>
          <a:lstStyle>
            <a:lvl1pPr marL="0" indent="0">
              <a:buNone/>
              <a:defRPr sz="1600" b="0">
                <a:solidFill>
                  <a:schemeClr val="accent1"/>
                </a:solidFill>
              </a:defRPr>
            </a:lvl1pPr>
          </a:lstStyle>
          <a:p>
            <a:pPr lvl="0"/>
            <a:r>
              <a:rPr lang="de-DE" dirty="0"/>
              <a:t>Berufsbezeichnung</a:t>
            </a:r>
          </a:p>
        </p:txBody>
      </p:sp>
      <p:sp>
        <p:nvSpPr>
          <p:cNvPr id="16" name="Textplatzhalter">
            <a:extLst>
              <a:ext uri="{FF2B5EF4-FFF2-40B4-BE49-F238E27FC236}">
                <a16:creationId xmlns:a16="http://schemas.microsoft.com/office/drawing/2014/main" id="{291CE5EF-0736-1BF9-BB4B-59A57C41603E}"/>
              </a:ext>
            </a:extLst>
          </p:cNvPr>
          <p:cNvSpPr>
            <a:spLocks noGrp="1"/>
          </p:cNvSpPr>
          <p:nvPr>
            <p:ph type="body" sz="quarter" idx="18" hasCustomPrompt="1"/>
          </p:nvPr>
        </p:nvSpPr>
        <p:spPr>
          <a:xfrm>
            <a:off x="6456040" y="4149328"/>
            <a:ext cx="5040000" cy="2232000"/>
          </a:xfrm>
        </p:spPr>
        <p:txBody>
          <a:bodyPr/>
          <a:lstStyle>
            <a:lvl1pPr>
              <a:defRPr/>
            </a:lvl1pPr>
          </a:lstStyle>
          <a:p>
            <a:pPr lvl="0"/>
            <a:r>
              <a:rPr lang="de-DE" dirty="0" err="1"/>
              <a:t>Vitapunkt</a:t>
            </a:r>
            <a:endParaRPr lang="de-DE" dirty="0"/>
          </a:p>
          <a:p>
            <a:pPr lvl="1"/>
            <a:r>
              <a:rPr lang="de-DE" dirty="0"/>
              <a:t>Zweite Ebene</a:t>
            </a:r>
          </a:p>
          <a:p>
            <a:pPr lvl="2"/>
            <a:r>
              <a:rPr lang="de-DE" dirty="0"/>
              <a:t>Dritte Ebene</a:t>
            </a:r>
          </a:p>
        </p:txBody>
      </p:sp>
      <p:sp>
        <p:nvSpPr>
          <p:cNvPr id="12" name="Fußzeilenplatzhalter">
            <a:extLst>
              <a:ext uri="{FF2B5EF4-FFF2-40B4-BE49-F238E27FC236}">
                <a16:creationId xmlns:a16="http://schemas.microsoft.com/office/drawing/2014/main" id="{4D1F2329-A5A3-E13D-BCCD-9BE98B97004B}"/>
              </a:ext>
            </a:extLst>
          </p:cNvPr>
          <p:cNvSpPr>
            <a:spLocks noGrp="1"/>
          </p:cNvSpPr>
          <p:nvPr>
            <p:ph type="ftr" sz="quarter" idx="11"/>
          </p:nvPr>
        </p:nvSpPr>
        <p:spPr/>
        <p:txBody>
          <a:bodyPr/>
          <a:lstStyle/>
          <a:p>
            <a:endParaRPr lang="de-DE" noProof="0"/>
          </a:p>
        </p:txBody>
      </p:sp>
      <p:sp>
        <p:nvSpPr>
          <p:cNvPr id="10" name="Datumsplatzhalter">
            <a:extLst>
              <a:ext uri="{FF2B5EF4-FFF2-40B4-BE49-F238E27FC236}">
                <a16:creationId xmlns:a16="http://schemas.microsoft.com/office/drawing/2014/main" id="{12070171-44AE-C71C-97EC-E5CF320DB690}"/>
              </a:ext>
            </a:extLst>
          </p:cNvPr>
          <p:cNvSpPr>
            <a:spLocks noGrp="1"/>
          </p:cNvSpPr>
          <p:nvPr>
            <p:ph type="dt" sz="half" idx="10"/>
          </p:nvPr>
        </p:nvSpPr>
        <p:spPr/>
        <p:txBody>
          <a:bodyPr/>
          <a:lstStyle/>
          <a:p>
            <a:endParaRPr lang="de-DE" noProof="0"/>
          </a:p>
        </p:txBody>
      </p:sp>
      <p:sp>
        <p:nvSpPr>
          <p:cNvPr id="13" name="Foliennummernplatzhalter">
            <a:extLst>
              <a:ext uri="{FF2B5EF4-FFF2-40B4-BE49-F238E27FC236}">
                <a16:creationId xmlns:a16="http://schemas.microsoft.com/office/drawing/2014/main" id="{49A61881-3100-850C-4282-BE1197DED4A0}"/>
              </a:ext>
            </a:extLst>
          </p:cNvPr>
          <p:cNvSpPr>
            <a:spLocks noGrp="1"/>
          </p:cNvSpPr>
          <p:nvPr>
            <p:ph type="sldNum" sz="quarter" idx="12"/>
          </p:nvPr>
        </p:nvSpPr>
        <p:spPr/>
        <p:txBody>
          <a:bodyPr/>
          <a:lstStyle/>
          <a:p>
            <a:r>
              <a:rPr lang="de-DE" noProof="0"/>
              <a:t>-</a:t>
            </a:r>
            <a:fld id="{5D46FDD2-BE3D-4DAC-8A1F-A3EB78845BB3}" type="slidenum">
              <a:rPr lang="de-DE" noProof="0" smtClean="0"/>
              <a:pPr/>
              <a:t>‹Nr.›</a:t>
            </a:fld>
            <a:r>
              <a:rPr lang="de-DE" noProof="0"/>
              <a:t>-</a:t>
            </a:r>
          </a:p>
        </p:txBody>
      </p:sp>
      <p:sp>
        <p:nvSpPr>
          <p:cNvPr id="3" name="Rechteck 2">
            <a:extLst>
              <a:ext uri="{FF2B5EF4-FFF2-40B4-BE49-F238E27FC236}">
                <a16:creationId xmlns:a16="http://schemas.microsoft.com/office/drawing/2014/main" id="{2E4E56F2-867A-A779-EA32-69E3917D79F8}"/>
              </a:ext>
            </a:extLst>
          </p:cNvPr>
          <p:cNvSpPr/>
          <p:nvPr userDrawn="1"/>
        </p:nvSpPr>
        <p:spPr>
          <a:xfrm>
            <a:off x="-2" y="0"/>
            <a:ext cx="12192002" cy="685800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err="1">
              <a:solidFill>
                <a:schemeClr val="bg1"/>
              </a:solidFill>
            </a:endParaRPr>
          </a:p>
        </p:txBody>
      </p:sp>
    </p:spTree>
    <p:extLst>
      <p:ext uri="{BB962C8B-B14F-4D97-AF65-F5344CB8AC3E}">
        <p14:creationId xmlns:p14="http://schemas.microsoft.com/office/powerpoint/2010/main" val="2813255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nhang">
    <p:spTree>
      <p:nvGrpSpPr>
        <p:cNvPr id="1" name=""/>
        <p:cNvGrpSpPr/>
        <p:nvPr/>
      </p:nvGrpSpPr>
      <p:grpSpPr>
        <a:xfrm>
          <a:off x="0" y="0"/>
          <a:ext cx="0" cy="0"/>
          <a:chOff x="0" y="0"/>
          <a:chExt cx="0" cy="0"/>
        </a:xfrm>
      </p:grpSpPr>
      <p:sp>
        <p:nvSpPr>
          <p:cNvPr id="5" name="Abstand">
            <a:extLst>
              <a:ext uri="{FF2B5EF4-FFF2-40B4-BE49-F238E27FC236}">
                <a16:creationId xmlns:a16="http://schemas.microsoft.com/office/drawing/2014/main" id="{70AB836F-E944-36BB-4B90-A52126E0DF6E}"/>
              </a:ext>
            </a:extLst>
          </p:cNvPr>
          <p:cNvSpPr/>
          <p:nvPr/>
        </p:nvSpPr>
        <p:spPr>
          <a:xfrm>
            <a:off x="12348074" y="0"/>
            <a:ext cx="1080000" cy="360000"/>
          </a:xfrm>
          <a:prstGeom prst="rect">
            <a:avLst/>
          </a:prstGeom>
          <a:solidFill>
            <a:srgbClr val="DDDDD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de-DE" sz="1000" dirty="0">
              <a:solidFill>
                <a:schemeClr val="bg1"/>
              </a:solidFill>
            </a:endParaRPr>
          </a:p>
        </p:txBody>
      </p:sp>
      <p:sp>
        <p:nvSpPr>
          <p:cNvPr id="6" name="Legende">
            <a:extLst>
              <a:ext uri="{FF2B5EF4-FFF2-40B4-BE49-F238E27FC236}">
                <a16:creationId xmlns:a16="http://schemas.microsoft.com/office/drawing/2014/main" id="{22818801-529B-21FD-B8FF-6B8EF6D7A5D4}"/>
              </a:ext>
            </a:extLst>
          </p:cNvPr>
          <p:cNvSpPr/>
          <p:nvPr/>
        </p:nvSpPr>
        <p:spPr>
          <a:xfrm>
            <a:off x="-1236074" y="3960408"/>
            <a:ext cx="1080000" cy="10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r>
              <a:rPr lang="de-DE" sz="1000" dirty="0">
                <a:solidFill>
                  <a:schemeClr val="bg1"/>
                </a:solidFill>
              </a:rPr>
              <a:t>Titel anpassen, </a:t>
            </a:r>
            <a:br>
              <a:rPr lang="de-DE" sz="1000" dirty="0">
                <a:solidFill>
                  <a:schemeClr val="bg1"/>
                </a:solidFill>
              </a:rPr>
            </a:br>
            <a:r>
              <a:rPr lang="de-DE" sz="1000" dirty="0">
                <a:solidFill>
                  <a:schemeClr val="bg1"/>
                </a:solidFill>
              </a:rPr>
              <a:t>Bild im Hintergrund so lassen.</a:t>
            </a:r>
          </a:p>
        </p:txBody>
      </p:sp>
      <p:sp>
        <p:nvSpPr>
          <p:cNvPr id="9" name="Bildplatzhalter">
            <a:extLst>
              <a:ext uri="{FF2B5EF4-FFF2-40B4-BE49-F238E27FC236}">
                <a16:creationId xmlns:a16="http://schemas.microsoft.com/office/drawing/2014/main" id="{617EFE16-16B7-224E-D1FE-AF0C22641A15}"/>
              </a:ext>
            </a:extLst>
          </p:cNvPr>
          <p:cNvSpPr>
            <a:spLocks noGrp="1"/>
          </p:cNvSpPr>
          <p:nvPr>
            <p:ph type="pic" sz="quarter" idx="14"/>
          </p:nvPr>
        </p:nvSpPr>
        <p:spPr>
          <a:xfrm>
            <a:off x="0" y="0"/>
            <a:ext cx="12192000" cy="6462000"/>
          </a:xfrm>
          <a:prstGeom prst="rect">
            <a:avLst/>
          </a:prstGeom>
        </p:spPr>
        <p:txBody>
          <a:bodyPr/>
          <a:lstStyle>
            <a:lvl1pPr marL="0" indent="0" algn="ctr">
              <a:buNone/>
              <a:defRPr/>
            </a:lvl1pPr>
          </a:lstStyle>
          <a:p>
            <a:r>
              <a:rPr lang="de-DE"/>
              <a:t>Bild durch Klicken auf Symbol hinzufügen</a:t>
            </a:r>
            <a:endParaRPr lang="de-DE" dirty="0"/>
          </a:p>
        </p:txBody>
      </p:sp>
      <p:sp>
        <p:nvSpPr>
          <p:cNvPr id="2" name="Titel">
            <a:extLst>
              <a:ext uri="{FF2B5EF4-FFF2-40B4-BE49-F238E27FC236}">
                <a16:creationId xmlns:a16="http://schemas.microsoft.com/office/drawing/2014/main" id="{C782EB8A-B806-1A15-3142-607C09565548}"/>
              </a:ext>
            </a:extLst>
          </p:cNvPr>
          <p:cNvSpPr>
            <a:spLocks noGrp="1"/>
          </p:cNvSpPr>
          <p:nvPr>
            <p:ph type="title"/>
          </p:nvPr>
        </p:nvSpPr>
        <p:spPr>
          <a:xfrm>
            <a:off x="0" y="3960408"/>
            <a:ext cx="8353564" cy="953865"/>
          </a:xfrm>
        </p:spPr>
        <p:txBody>
          <a:bodyPr lIns="1620000" tIns="180000" bIns="216000" anchor="ctr" anchorCtr="0">
            <a:spAutoFit/>
          </a:bodyPr>
          <a:lstStyle>
            <a:lvl1pPr>
              <a:defRPr sz="3600"/>
            </a:lvl1pPr>
          </a:lstStyle>
          <a:p>
            <a:r>
              <a:rPr lang="de-DE"/>
              <a:t>Mastertitelformat bearbeiten</a:t>
            </a:r>
            <a:endParaRPr lang="de-DE" dirty="0"/>
          </a:p>
        </p:txBody>
      </p:sp>
      <p:sp>
        <p:nvSpPr>
          <p:cNvPr id="10" name="Anhang-Symbol (Dummy)">
            <a:extLst>
              <a:ext uri="{FF2B5EF4-FFF2-40B4-BE49-F238E27FC236}">
                <a16:creationId xmlns:a16="http://schemas.microsoft.com/office/drawing/2014/main" id="{0C114FA0-6E21-48E6-CE51-9DC2846A63DA}"/>
              </a:ext>
            </a:extLst>
          </p:cNvPr>
          <p:cNvSpPr>
            <a:spLocks noGrp="1"/>
          </p:cNvSpPr>
          <p:nvPr>
            <p:ph type="tbl" sz="quarter" idx="15" hasCustomPrompt="1"/>
          </p:nvPr>
        </p:nvSpPr>
        <p:spPr>
          <a:xfrm>
            <a:off x="707100" y="4077340"/>
            <a:ext cx="720000" cy="720000"/>
          </a:xfrm>
          <a:prstGeom prst="ellipse">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marL="0" indent="0">
              <a:buNone/>
              <a:defRPr/>
            </a:lvl1pPr>
          </a:lstStyle>
          <a:p>
            <a:r>
              <a:rPr lang="de-DE" dirty="0"/>
              <a:t> </a:t>
            </a:r>
          </a:p>
        </p:txBody>
      </p:sp>
      <p:sp>
        <p:nvSpPr>
          <p:cNvPr id="7" name="Fußzeilenplatzhalter">
            <a:extLst>
              <a:ext uri="{FF2B5EF4-FFF2-40B4-BE49-F238E27FC236}">
                <a16:creationId xmlns:a16="http://schemas.microsoft.com/office/drawing/2014/main" id="{C37DE315-36A4-97C9-B680-CEC6B5FC7A1B}"/>
              </a:ext>
            </a:extLst>
          </p:cNvPr>
          <p:cNvSpPr>
            <a:spLocks noGrp="1"/>
          </p:cNvSpPr>
          <p:nvPr>
            <p:ph type="ftr" sz="quarter" idx="17"/>
          </p:nvPr>
        </p:nvSpPr>
        <p:spPr>
          <a:xfrm>
            <a:off x="5556000" y="-180925"/>
            <a:ext cx="1080000" cy="123111"/>
          </a:xfrm>
        </p:spPr>
        <p:txBody>
          <a:bodyPr/>
          <a:lstStyle>
            <a:lvl1pPr>
              <a:defRPr sz="800">
                <a:solidFill>
                  <a:schemeClr val="accent2"/>
                </a:solidFill>
              </a:defRPr>
            </a:lvl1pPr>
          </a:lstStyle>
          <a:p>
            <a:endParaRPr lang="de-DE"/>
          </a:p>
        </p:txBody>
      </p:sp>
      <p:sp>
        <p:nvSpPr>
          <p:cNvPr id="3" name="Datumsplatzhalter">
            <a:extLst>
              <a:ext uri="{FF2B5EF4-FFF2-40B4-BE49-F238E27FC236}">
                <a16:creationId xmlns:a16="http://schemas.microsoft.com/office/drawing/2014/main" id="{ADB0F380-6977-FB7B-D524-DBA2110AA15F}"/>
              </a:ext>
            </a:extLst>
          </p:cNvPr>
          <p:cNvSpPr>
            <a:spLocks noGrp="1"/>
          </p:cNvSpPr>
          <p:nvPr>
            <p:ph type="dt" sz="half" idx="16"/>
          </p:nvPr>
        </p:nvSpPr>
        <p:spPr/>
        <p:txBody>
          <a:bodyPr/>
          <a:lstStyle/>
          <a:p>
            <a:endParaRPr lang="de-DE" noProof="0"/>
          </a:p>
        </p:txBody>
      </p:sp>
      <p:sp>
        <p:nvSpPr>
          <p:cNvPr id="8" name="Foliennummernplatzhalter">
            <a:extLst>
              <a:ext uri="{FF2B5EF4-FFF2-40B4-BE49-F238E27FC236}">
                <a16:creationId xmlns:a16="http://schemas.microsoft.com/office/drawing/2014/main" id="{811CC876-37B5-81B0-D282-7B08B9EC8A93}"/>
              </a:ext>
            </a:extLst>
          </p:cNvPr>
          <p:cNvSpPr>
            <a:spLocks noGrp="1"/>
          </p:cNvSpPr>
          <p:nvPr>
            <p:ph type="sldNum" sz="quarter" idx="18"/>
          </p:nvPr>
        </p:nvSpPr>
        <p:spPr/>
        <p:txBody>
          <a:bodyPr/>
          <a:lstStyle/>
          <a:p>
            <a:r>
              <a:rPr lang="de-DE" noProof="0"/>
              <a:t>-</a:t>
            </a:r>
            <a:fld id="{5D46FDD2-BE3D-4DAC-8A1F-A3EB78845BB3}" type="slidenum">
              <a:rPr lang="de-DE" noProof="0" smtClean="0"/>
              <a:pPr/>
              <a:t>‹Nr.›</a:t>
            </a:fld>
            <a:r>
              <a:rPr lang="de-DE" noProof="0"/>
              <a:t>-</a:t>
            </a:r>
          </a:p>
        </p:txBody>
      </p:sp>
      <p:sp>
        <p:nvSpPr>
          <p:cNvPr id="4" name="Rechteck 3">
            <a:extLst>
              <a:ext uri="{FF2B5EF4-FFF2-40B4-BE49-F238E27FC236}">
                <a16:creationId xmlns:a16="http://schemas.microsoft.com/office/drawing/2014/main" id="{B8DF12FA-1741-C7D4-BEEB-8E8B1B627FE7}"/>
              </a:ext>
            </a:extLst>
          </p:cNvPr>
          <p:cNvSpPr/>
          <p:nvPr userDrawn="1"/>
        </p:nvSpPr>
        <p:spPr>
          <a:xfrm>
            <a:off x="-2" y="0"/>
            <a:ext cx="12192002" cy="685800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err="1">
              <a:solidFill>
                <a:schemeClr val="bg1"/>
              </a:solidFill>
            </a:endParaRPr>
          </a:p>
        </p:txBody>
      </p:sp>
    </p:spTree>
    <p:extLst>
      <p:ext uri="{BB962C8B-B14F-4D97-AF65-F5344CB8AC3E}">
        <p14:creationId xmlns:p14="http://schemas.microsoft.com/office/powerpoint/2010/main" val="1385942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elfolie">
    <p:bg>
      <p:bgPr>
        <a:solidFill>
          <a:schemeClr val="accent1"/>
        </a:solidFill>
        <a:effectLst/>
      </p:bgPr>
    </p:bg>
    <p:spTree>
      <p:nvGrpSpPr>
        <p:cNvPr id="1" name=""/>
        <p:cNvGrpSpPr/>
        <p:nvPr/>
      </p:nvGrpSpPr>
      <p:grpSpPr>
        <a:xfrm>
          <a:off x="0" y="0"/>
          <a:ext cx="0" cy="0"/>
          <a:chOff x="0" y="0"/>
          <a:chExt cx="0" cy="0"/>
        </a:xfrm>
      </p:grpSpPr>
      <p:sp>
        <p:nvSpPr>
          <p:cNvPr id="5" name="Abstand">
            <a:extLst>
              <a:ext uri="{FF2B5EF4-FFF2-40B4-BE49-F238E27FC236}">
                <a16:creationId xmlns:a16="http://schemas.microsoft.com/office/drawing/2014/main" id="{9B54DD7E-89B8-15D3-99C3-8D6092D60016}"/>
              </a:ext>
            </a:extLst>
          </p:cNvPr>
          <p:cNvSpPr/>
          <p:nvPr/>
        </p:nvSpPr>
        <p:spPr>
          <a:xfrm>
            <a:off x="12348074" y="0"/>
            <a:ext cx="1080000" cy="360000"/>
          </a:xfrm>
          <a:prstGeom prst="rect">
            <a:avLst/>
          </a:prstGeom>
          <a:solidFill>
            <a:srgbClr val="DDDDD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de-DE" sz="1000" dirty="0">
              <a:solidFill>
                <a:schemeClr val="bg1"/>
              </a:solidFill>
            </a:endParaRPr>
          </a:p>
        </p:txBody>
      </p:sp>
      <p:sp>
        <p:nvSpPr>
          <p:cNvPr id="2" name="Titel">
            <a:extLst>
              <a:ext uri="{FF2B5EF4-FFF2-40B4-BE49-F238E27FC236}">
                <a16:creationId xmlns:a16="http://schemas.microsoft.com/office/drawing/2014/main" id="{1DDFA477-E61C-BC9F-7B2C-0DBCDBC1FCE0}"/>
              </a:ext>
            </a:extLst>
          </p:cNvPr>
          <p:cNvSpPr>
            <a:spLocks noGrp="1"/>
          </p:cNvSpPr>
          <p:nvPr>
            <p:ph type="ctrTitle" hasCustomPrompt="1"/>
          </p:nvPr>
        </p:nvSpPr>
        <p:spPr>
          <a:xfrm>
            <a:off x="19272" y="4347962"/>
            <a:ext cx="6273095" cy="808459"/>
          </a:xfrm>
          <a:noFill/>
          <a:ln>
            <a:noFill/>
          </a:ln>
        </p:spPr>
        <p:txBody>
          <a:bodyPr lIns="673200" tIns="108000" rIns="234000" bIns="144000" anchor="b"/>
          <a:lstStyle>
            <a:lvl1pPr algn="l">
              <a:lnSpc>
                <a:spcPct val="100000"/>
              </a:lnSpc>
              <a:defRPr sz="3600">
                <a:ln>
                  <a:noFill/>
                </a:ln>
                <a:solidFill>
                  <a:schemeClr val="bg1"/>
                </a:solidFill>
                <a:latin typeface="Calibri" panose="020F0502020204030204" pitchFamily="34" charset="0"/>
                <a:cs typeface="Calibri" panose="020F0502020204030204" pitchFamily="34" charset="0"/>
              </a:defRPr>
            </a:lvl1pPr>
          </a:lstStyle>
          <a:p>
            <a:r>
              <a:rPr lang="de-DE" dirty="0"/>
              <a:t>Titel der Präsentation</a:t>
            </a:r>
          </a:p>
        </p:txBody>
      </p:sp>
      <p:sp>
        <p:nvSpPr>
          <p:cNvPr id="3" name="Untertitel">
            <a:extLst>
              <a:ext uri="{FF2B5EF4-FFF2-40B4-BE49-F238E27FC236}">
                <a16:creationId xmlns:a16="http://schemas.microsoft.com/office/drawing/2014/main" id="{20ED21F5-8429-9406-C9BC-68E88759AB9C}"/>
              </a:ext>
            </a:extLst>
          </p:cNvPr>
          <p:cNvSpPr>
            <a:spLocks noGrp="1"/>
          </p:cNvSpPr>
          <p:nvPr>
            <p:ph type="subTitle" idx="1" hasCustomPrompt="1"/>
          </p:nvPr>
        </p:nvSpPr>
        <p:spPr>
          <a:xfrm>
            <a:off x="725313" y="5160204"/>
            <a:ext cx="2698156" cy="323275"/>
          </a:xfrm>
          <a:prstGeom prst="rect">
            <a:avLst/>
          </a:prstGeom>
          <a:noFill/>
        </p:spPr>
        <p:txBody>
          <a:bodyPr wrap="none" lIns="72000" tIns="46800" rIns="72000" bIns="50400" anchor="ctr" anchorCtr="0">
            <a:spAutoFit/>
          </a:bodyPr>
          <a:lstStyle>
            <a:lvl1pPr marL="0" indent="0" algn="l">
              <a:spcBef>
                <a:spcPts val="0"/>
              </a:spcBef>
              <a:buFont typeface="Merriweather Sans" pitchFamily="2" charset="0"/>
              <a:buNone/>
              <a:defRPr sz="14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Name des / der Referenten, Datum</a:t>
            </a:r>
          </a:p>
        </p:txBody>
      </p:sp>
      <p:pic>
        <p:nvPicPr>
          <p:cNvPr id="4" name="Grafik 3">
            <a:extLst>
              <a:ext uri="{FF2B5EF4-FFF2-40B4-BE49-F238E27FC236}">
                <a16:creationId xmlns:a16="http://schemas.microsoft.com/office/drawing/2014/main" id="{741E17EC-4E05-AE67-D347-73BAAD6C75ED}"/>
              </a:ext>
            </a:extLst>
          </p:cNvPr>
          <p:cNvPicPr>
            <a:picLocks noChangeAspect="1"/>
          </p:cNvPicPr>
          <p:nvPr userDrawn="1"/>
        </p:nvPicPr>
        <p:blipFill>
          <a:blip r:embed="rId2"/>
          <a:stretch>
            <a:fillRect/>
          </a:stretch>
        </p:blipFill>
        <p:spPr>
          <a:xfrm>
            <a:off x="725313" y="692696"/>
            <a:ext cx="2923200" cy="435435"/>
          </a:xfrm>
          <a:prstGeom prst="rect">
            <a:avLst/>
          </a:prstGeom>
        </p:spPr>
      </p:pic>
      <p:sp>
        <p:nvSpPr>
          <p:cNvPr id="6" name="Freihandform: Form 13">
            <a:extLst>
              <a:ext uri="{FF2B5EF4-FFF2-40B4-BE49-F238E27FC236}">
                <a16:creationId xmlns:a16="http://schemas.microsoft.com/office/drawing/2014/main" id="{DF37B069-0F7B-D60F-4867-3F5AD6ED438A}"/>
              </a:ext>
            </a:extLst>
          </p:cNvPr>
          <p:cNvSpPr>
            <a:spLocks noChangeAspect="1"/>
          </p:cNvSpPr>
          <p:nvPr userDrawn="1"/>
        </p:nvSpPr>
        <p:spPr>
          <a:xfrm>
            <a:off x="6348818" y="2124419"/>
            <a:ext cx="5843182" cy="4733581"/>
          </a:xfrm>
          <a:custGeom>
            <a:avLst/>
            <a:gdLst>
              <a:gd name="connsiteX0" fmla="*/ 4977396 w 5843182"/>
              <a:gd name="connsiteY0" fmla="*/ 3336520 h 4733581"/>
              <a:gd name="connsiteX1" fmla="*/ 5843182 w 5843182"/>
              <a:gd name="connsiteY1" fmla="*/ 4404833 h 4733581"/>
              <a:gd name="connsiteX2" fmla="*/ 5843182 w 5843182"/>
              <a:gd name="connsiteY2" fmla="*/ 4733581 h 4733581"/>
              <a:gd name="connsiteX3" fmla="*/ 3846885 w 5843182"/>
              <a:gd name="connsiteY3" fmla="*/ 4733581 h 4733581"/>
              <a:gd name="connsiteX4" fmla="*/ 3845996 w 5843182"/>
              <a:gd name="connsiteY4" fmla="*/ 4732484 h 4733581"/>
              <a:gd name="connsiteX5" fmla="*/ 4781672 w 5843182"/>
              <a:gd name="connsiteY5" fmla="*/ 0 h 4733581"/>
              <a:gd name="connsiteX6" fmla="*/ 5419006 w 5843182"/>
              <a:gd name="connsiteY6" fmla="*/ 0 h 4733581"/>
              <a:gd name="connsiteX7" fmla="*/ 5418963 w 5843182"/>
              <a:gd name="connsiteY7" fmla="*/ 44 h 4733581"/>
              <a:gd name="connsiteX8" fmla="*/ 5843182 w 5843182"/>
              <a:gd name="connsiteY8" fmla="*/ 21 h 4733581"/>
              <a:gd name="connsiteX9" fmla="*/ 5843182 w 5843182"/>
              <a:gd name="connsiteY9" fmla="*/ 1483835 h 4733581"/>
              <a:gd name="connsiteX10" fmla="*/ 4977417 w 5843182"/>
              <a:gd name="connsiteY10" fmla="*/ 2552106 h 4733581"/>
              <a:gd name="connsiteX11" fmla="*/ 4977352 w 5843182"/>
              <a:gd name="connsiteY11" fmla="*/ 2552018 h 4733581"/>
              <a:gd name="connsiteX12" fmla="*/ 3844992 w 5843182"/>
              <a:gd name="connsiteY12" fmla="*/ 1155772 h 4733581"/>
              <a:gd name="connsiteX13" fmla="*/ 0 w 5843182"/>
              <a:gd name="connsiteY13" fmla="*/ 0 h 4733581"/>
              <a:gd name="connsiteX14" fmla="*/ 2273356 w 5843182"/>
              <a:gd name="connsiteY14" fmla="*/ 22 h 4733581"/>
              <a:gd name="connsiteX15" fmla="*/ 3441244 w 5843182"/>
              <a:gd name="connsiteY15" fmla="*/ 1441088 h 4733581"/>
              <a:gd name="connsiteX16" fmla="*/ 4659556 w 5843182"/>
              <a:gd name="connsiteY16" fmla="*/ 2944357 h 4733581"/>
              <a:gd name="connsiteX17" fmla="*/ 3441265 w 5843182"/>
              <a:gd name="connsiteY17" fmla="*/ 4447603 h 4733581"/>
              <a:gd name="connsiteX18" fmla="*/ 3209498 w 5843182"/>
              <a:gd name="connsiteY18" fmla="*/ 4733581 h 4733581"/>
              <a:gd name="connsiteX19" fmla="*/ 936121 w 5843182"/>
              <a:gd name="connsiteY19" fmla="*/ 4733581 h 4733581"/>
              <a:gd name="connsiteX20" fmla="*/ 1167888 w 5843182"/>
              <a:gd name="connsiteY20" fmla="*/ 4447603 h 4733581"/>
              <a:gd name="connsiteX21" fmla="*/ 2386179 w 5843182"/>
              <a:gd name="connsiteY21" fmla="*/ 2944357 h 4733581"/>
              <a:gd name="connsiteX22" fmla="*/ 1167888 w 5843182"/>
              <a:gd name="connsiteY22" fmla="*/ 1441088 h 4733581"/>
              <a:gd name="connsiteX23" fmla="*/ 0 w 5843182"/>
              <a:gd name="connsiteY23" fmla="*/ 22 h 4733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43182" h="4733581">
                <a:moveTo>
                  <a:pt x="4977396" y="3336520"/>
                </a:moveTo>
                <a:lnTo>
                  <a:pt x="5843182" y="4404833"/>
                </a:lnTo>
                <a:lnTo>
                  <a:pt x="5843182" y="4733581"/>
                </a:lnTo>
                <a:lnTo>
                  <a:pt x="3846885" y="4733581"/>
                </a:lnTo>
                <a:lnTo>
                  <a:pt x="3845996" y="4732484"/>
                </a:lnTo>
                <a:close/>
                <a:moveTo>
                  <a:pt x="4781672" y="0"/>
                </a:moveTo>
                <a:lnTo>
                  <a:pt x="5419006" y="0"/>
                </a:lnTo>
                <a:lnTo>
                  <a:pt x="5418963" y="44"/>
                </a:lnTo>
                <a:lnTo>
                  <a:pt x="5843182" y="21"/>
                </a:lnTo>
                <a:lnTo>
                  <a:pt x="5843182" y="1483835"/>
                </a:lnTo>
                <a:lnTo>
                  <a:pt x="4977417" y="2552106"/>
                </a:lnTo>
                <a:lnTo>
                  <a:pt x="4977352" y="2552018"/>
                </a:lnTo>
                <a:lnTo>
                  <a:pt x="3844992" y="1155772"/>
                </a:lnTo>
                <a:close/>
                <a:moveTo>
                  <a:pt x="0" y="0"/>
                </a:moveTo>
                <a:lnTo>
                  <a:pt x="2273356" y="22"/>
                </a:lnTo>
                <a:lnTo>
                  <a:pt x="3441244" y="1441088"/>
                </a:lnTo>
                <a:lnTo>
                  <a:pt x="4659556" y="2944357"/>
                </a:lnTo>
                <a:lnTo>
                  <a:pt x="3441265" y="4447603"/>
                </a:lnTo>
                <a:lnTo>
                  <a:pt x="3209498" y="4733581"/>
                </a:lnTo>
                <a:lnTo>
                  <a:pt x="936121" y="4733581"/>
                </a:lnTo>
                <a:lnTo>
                  <a:pt x="1167888" y="4447603"/>
                </a:lnTo>
                <a:lnTo>
                  <a:pt x="2386179" y="2944357"/>
                </a:lnTo>
                <a:lnTo>
                  <a:pt x="1167888" y="1441088"/>
                </a:lnTo>
                <a:lnTo>
                  <a:pt x="0" y="22"/>
                </a:lnTo>
                <a:close/>
              </a:path>
            </a:pathLst>
          </a:custGeom>
          <a:solidFill>
            <a:schemeClr val="bg1"/>
          </a:solidFill>
          <a:ln w="9525" cap="flat">
            <a:noFill/>
            <a:prstDash val="solid"/>
            <a:miter/>
          </a:ln>
        </p:spPr>
        <p:txBody>
          <a:bodyPr wrap="square" rtlCol="0" anchor="ctr">
            <a:noAutofit/>
          </a:bodyPr>
          <a:lstStyle/>
          <a:p>
            <a:endParaRPr lang="de-DE"/>
          </a:p>
        </p:txBody>
      </p:sp>
    </p:spTree>
    <p:extLst>
      <p:ext uri="{BB962C8B-B14F-4D97-AF65-F5344CB8AC3E}">
        <p14:creationId xmlns:p14="http://schemas.microsoft.com/office/powerpoint/2010/main" val="39587268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0A31C8BB-F910-B555-8DE0-CFA9B7A3547C}"/>
              </a:ext>
            </a:extLst>
          </p:cNvPr>
          <p:cNvSpPr>
            <a:spLocks noGrp="1"/>
          </p:cNvSpPr>
          <p:nvPr>
            <p:ph type="pic" sz="quarter" idx="12"/>
          </p:nvPr>
        </p:nvSpPr>
        <p:spPr>
          <a:xfrm>
            <a:off x="0" y="0"/>
            <a:ext cx="12192000" cy="6858000"/>
          </a:xfrm>
          <a:solidFill>
            <a:schemeClr val="bg1">
              <a:lumMod val="85000"/>
            </a:schemeClr>
          </a:solidFill>
        </p:spPr>
        <p:txBody>
          <a:bodyPr/>
          <a:lstStyle>
            <a:lvl1pPr marL="0" indent="0">
              <a:buFontTx/>
              <a:buNone/>
              <a:defRPr/>
            </a:lvl1pPr>
          </a:lstStyle>
          <a:p>
            <a:r>
              <a:rPr lang="de-DE" dirty="0"/>
              <a:t>Bild durch Klicken auf Symbol hinzufügen</a:t>
            </a:r>
          </a:p>
        </p:txBody>
      </p:sp>
      <p:sp>
        <p:nvSpPr>
          <p:cNvPr id="7" name="Titel 1">
            <a:extLst>
              <a:ext uri="{FF2B5EF4-FFF2-40B4-BE49-F238E27FC236}">
                <a16:creationId xmlns:a16="http://schemas.microsoft.com/office/drawing/2014/main" id="{383ABA1B-4539-191F-0832-9EFAA5FC4E63}"/>
              </a:ext>
            </a:extLst>
          </p:cNvPr>
          <p:cNvSpPr>
            <a:spLocks noGrp="1"/>
          </p:cNvSpPr>
          <p:nvPr>
            <p:ph type="ctrTitle"/>
          </p:nvPr>
        </p:nvSpPr>
        <p:spPr>
          <a:xfrm>
            <a:off x="719138" y="1534723"/>
            <a:ext cx="10752137" cy="1620000"/>
          </a:xfrm>
          <a:noFill/>
        </p:spPr>
        <p:txBody>
          <a:bodyPr anchor="t" anchorCtr="0"/>
          <a:lstStyle>
            <a:lvl1pPr algn="l">
              <a:defRPr sz="4000">
                <a:solidFill>
                  <a:schemeClr val="bg1"/>
                </a:solidFill>
              </a:defRPr>
            </a:lvl1pPr>
          </a:lstStyle>
          <a:p>
            <a:r>
              <a:rPr lang="de-DE"/>
              <a:t>Mastertitelformat bearbeiten</a:t>
            </a:r>
            <a:endParaRPr lang="de-DE" dirty="0"/>
          </a:p>
        </p:txBody>
      </p:sp>
      <p:sp>
        <p:nvSpPr>
          <p:cNvPr id="10" name="Textplatzhalter 7">
            <a:extLst>
              <a:ext uri="{FF2B5EF4-FFF2-40B4-BE49-F238E27FC236}">
                <a16:creationId xmlns:a16="http://schemas.microsoft.com/office/drawing/2014/main" id="{A773069A-5A23-5AD5-3278-B6BB2FF31BA6}"/>
              </a:ext>
            </a:extLst>
          </p:cNvPr>
          <p:cNvSpPr>
            <a:spLocks noGrp="1"/>
          </p:cNvSpPr>
          <p:nvPr>
            <p:ph type="body" sz="quarter" idx="17" hasCustomPrompt="1"/>
          </p:nvPr>
        </p:nvSpPr>
        <p:spPr>
          <a:xfrm>
            <a:off x="720000" y="720000"/>
            <a:ext cx="734400" cy="612000"/>
          </a:xfrm>
          <a:blipFill>
            <a:blip r:embed="rId2"/>
            <a:stretch>
              <a:fillRect/>
            </a:stretch>
          </a:blipFill>
        </p:spPr>
        <p:txBody>
          <a:bodyPr/>
          <a:lstStyle>
            <a:lvl1pPr>
              <a:defRPr sz="100"/>
            </a:lvl1pPr>
          </a:lstStyle>
          <a:p>
            <a:pPr lvl="0"/>
            <a:r>
              <a:rPr lang="de-DE" dirty="0"/>
              <a:t>.</a:t>
            </a:r>
          </a:p>
        </p:txBody>
      </p:sp>
      <p:sp>
        <p:nvSpPr>
          <p:cNvPr id="11" name="Textplatzhalter 11">
            <a:extLst>
              <a:ext uri="{FF2B5EF4-FFF2-40B4-BE49-F238E27FC236}">
                <a16:creationId xmlns:a16="http://schemas.microsoft.com/office/drawing/2014/main" id="{27593CD4-0216-398C-042A-9D4D6FAFE094}"/>
              </a:ext>
            </a:extLst>
          </p:cNvPr>
          <p:cNvSpPr>
            <a:spLocks noGrp="1"/>
          </p:cNvSpPr>
          <p:nvPr>
            <p:ph type="body" sz="quarter" idx="18" hasCustomPrompt="1"/>
          </p:nvPr>
        </p:nvSpPr>
        <p:spPr>
          <a:xfrm>
            <a:off x="9144000" y="5806209"/>
            <a:ext cx="2350800" cy="349200"/>
          </a:xfrm>
          <a:blipFill>
            <a:blip r:embed="rId3"/>
            <a:stretch>
              <a:fillRect/>
            </a:stretch>
          </a:blipFill>
        </p:spPr>
        <p:txBody>
          <a:bodyPr/>
          <a:lstStyle>
            <a:lvl1pPr>
              <a:defRPr sz="100"/>
            </a:lvl1pPr>
          </a:lstStyle>
          <a:p>
            <a:pPr lvl="0"/>
            <a:r>
              <a:rPr lang="de-DE" dirty="0"/>
              <a:t>.</a:t>
            </a:r>
          </a:p>
        </p:txBody>
      </p:sp>
      <p:sp>
        <p:nvSpPr>
          <p:cNvPr id="13" name="Untertitel 13">
            <a:extLst>
              <a:ext uri="{FF2B5EF4-FFF2-40B4-BE49-F238E27FC236}">
                <a16:creationId xmlns:a16="http://schemas.microsoft.com/office/drawing/2014/main" id="{AAB3BCB6-E761-E23A-4847-B9145EFBE247}"/>
              </a:ext>
            </a:extLst>
          </p:cNvPr>
          <p:cNvSpPr>
            <a:spLocks noGrp="1"/>
          </p:cNvSpPr>
          <p:nvPr>
            <p:ph type="subTitle" idx="1" hasCustomPrompt="1"/>
          </p:nvPr>
        </p:nvSpPr>
        <p:spPr>
          <a:xfrm>
            <a:off x="675786" y="5877272"/>
            <a:ext cx="4939790" cy="323275"/>
          </a:xfrm>
          <a:noFill/>
        </p:spPr>
        <p:txBody>
          <a:bodyPr lIns="936000"/>
          <a:lstStyle>
            <a:lvl1pPr marL="0" indent="0">
              <a:buFontTx/>
              <a:buNone/>
              <a:defRPr>
                <a:solidFill>
                  <a:schemeClr val="bg1"/>
                </a:solidFill>
              </a:defRPr>
            </a:lvl1pPr>
          </a:lstStyle>
          <a:p>
            <a:r>
              <a:rPr lang="de-DE" dirty="0"/>
              <a:t>Name des / der Referenten, Datum</a:t>
            </a:r>
          </a:p>
        </p:txBody>
      </p:sp>
    </p:spTree>
    <p:extLst>
      <p:ext uri="{BB962C8B-B14F-4D97-AF65-F5344CB8AC3E}">
        <p14:creationId xmlns:p14="http://schemas.microsoft.com/office/powerpoint/2010/main" val="1557247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11" name="Abstand">
            <a:extLst>
              <a:ext uri="{FF2B5EF4-FFF2-40B4-BE49-F238E27FC236}">
                <a16:creationId xmlns:a16="http://schemas.microsoft.com/office/drawing/2014/main" id="{E33029BF-9AEA-44A5-77C1-775D3CCC2AC8}"/>
              </a:ext>
            </a:extLst>
          </p:cNvPr>
          <p:cNvSpPr/>
          <p:nvPr/>
        </p:nvSpPr>
        <p:spPr>
          <a:xfrm>
            <a:off x="12348074" y="0"/>
            <a:ext cx="1080000" cy="360000"/>
          </a:xfrm>
          <a:prstGeom prst="rect">
            <a:avLst/>
          </a:prstGeom>
          <a:solidFill>
            <a:srgbClr val="DDDDD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de-DE" sz="1000" dirty="0">
              <a:solidFill>
                <a:schemeClr val="bg1"/>
              </a:solidFill>
            </a:endParaRPr>
          </a:p>
        </p:txBody>
      </p:sp>
      <p:sp>
        <p:nvSpPr>
          <p:cNvPr id="2" name="Titel">
            <a:extLst>
              <a:ext uri="{FF2B5EF4-FFF2-40B4-BE49-F238E27FC236}">
                <a16:creationId xmlns:a16="http://schemas.microsoft.com/office/drawing/2014/main" id="{7D80BA20-D405-9695-DB52-8C2BD1DE9FE1}"/>
              </a:ext>
            </a:extLst>
          </p:cNvPr>
          <p:cNvSpPr>
            <a:spLocks noGrp="1"/>
          </p:cNvSpPr>
          <p:nvPr>
            <p:ph type="title"/>
          </p:nvPr>
        </p:nvSpPr>
        <p:spPr/>
        <p:txBody>
          <a:bodyPr/>
          <a:lstStyle/>
          <a:p>
            <a:r>
              <a:rPr lang="de-DE" noProof="0"/>
              <a:t>Mastertitelformat bearbeiten</a:t>
            </a:r>
            <a:endParaRPr lang="de-DE" noProof="0" dirty="0"/>
          </a:p>
        </p:txBody>
      </p:sp>
      <p:sp>
        <p:nvSpPr>
          <p:cNvPr id="8" name="Textplatzhalter">
            <a:extLst>
              <a:ext uri="{FF2B5EF4-FFF2-40B4-BE49-F238E27FC236}">
                <a16:creationId xmlns:a16="http://schemas.microsoft.com/office/drawing/2014/main" id="{6F0B69BF-7BC6-8EBB-16DE-19D2744537AE}"/>
              </a:ext>
            </a:extLst>
          </p:cNvPr>
          <p:cNvSpPr>
            <a:spLocks noGrp="1"/>
          </p:cNvSpPr>
          <p:nvPr>
            <p:ph type="body" sz="quarter" idx="13" hasCustomPrompt="1"/>
          </p:nvPr>
        </p:nvSpPr>
        <p:spPr>
          <a:xfrm>
            <a:off x="696000" y="1521328"/>
            <a:ext cx="10800000" cy="4860000"/>
          </a:xfrm>
        </p:spPr>
        <p:txBody>
          <a:bodyPr/>
          <a:lstStyle>
            <a:lvl1pPr>
              <a:defRPr/>
            </a:lvl1pPr>
          </a:lstStyle>
          <a:p>
            <a:pPr lvl="0"/>
            <a:r>
              <a:rPr lang="de-DE" dirty="0"/>
              <a:t>Text hinzufügen / Aufzählungspunkt löschen, falls nicht benötigt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Rechteck 2">
            <a:extLst>
              <a:ext uri="{FF2B5EF4-FFF2-40B4-BE49-F238E27FC236}">
                <a16:creationId xmlns:a16="http://schemas.microsoft.com/office/drawing/2014/main" id="{8C7810DE-6CEF-DFF5-544B-3ECA8A40A2D9}"/>
              </a:ext>
            </a:extLst>
          </p:cNvPr>
          <p:cNvSpPr/>
          <p:nvPr userDrawn="1"/>
        </p:nvSpPr>
        <p:spPr>
          <a:xfrm>
            <a:off x="-2" y="0"/>
            <a:ext cx="12192002" cy="685800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err="1">
              <a:solidFill>
                <a:schemeClr val="bg1"/>
              </a:solidFill>
            </a:endParaRPr>
          </a:p>
        </p:txBody>
      </p:sp>
      <p:sp>
        <p:nvSpPr>
          <p:cNvPr id="21" name="Datumsplatzhalter 20">
            <a:extLst>
              <a:ext uri="{FF2B5EF4-FFF2-40B4-BE49-F238E27FC236}">
                <a16:creationId xmlns:a16="http://schemas.microsoft.com/office/drawing/2014/main" id="{D62C0B7A-BFC3-5932-AFDA-6268AB00B34E}"/>
              </a:ext>
            </a:extLst>
          </p:cNvPr>
          <p:cNvSpPr>
            <a:spLocks noGrp="1"/>
          </p:cNvSpPr>
          <p:nvPr>
            <p:ph type="dt" sz="half" idx="14"/>
          </p:nvPr>
        </p:nvSpPr>
        <p:spPr/>
        <p:txBody>
          <a:bodyPr/>
          <a:lstStyle/>
          <a:p>
            <a:endParaRPr lang="de-DE" dirty="0"/>
          </a:p>
        </p:txBody>
      </p:sp>
      <p:sp>
        <p:nvSpPr>
          <p:cNvPr id="22" name="Fußzeilenplatzhalter 21">
            <a:extLst>
              <a:ext uri="{FF2B5EF4-FFF2-40B4-BE49-F238E27FC236}">
                <a16:creationId xmlns:a16="http://schemas.microsoft.com/office/drawing/2014/main" id="{B2F589C8-59BE-2226-0C61-5F693CA3A022}"/>
              </a:ext>
            </a:extLst>
          </p:cNvPr>
          <p:cNvSpPr>
            <a:spLocks noGrp="1"/>
          </p:cNvSpPr>
          <p:nvPr>
            <p:ph type="ftr" sz="quarter" idx="15"/>
          </p:nvPr>
        </p:nvSpPr>
        <p:spPr/>
        <p:txBody>
          <a:bodyPr/>
          <a:lstStyle/>
          <a:p>
            <a:endParaRPr lang="de-DE" dirty="0"/>
          </a:p>
        </p:txBody>
      </p:sp>
      <p:sp>
        <p:nvSpPr>
          <p:cNvPr id="23" name="Foliennummernplatzhalter 22">
            <a:extLst>
              <a:ext uri="{FF2B5EF4-FFF2-40B4-BE49-F238E27FC236}">
                <a16:creationId xmlns:a16="http://schemas.microsoft.com/office/drawing/2014/main" id="{763EFBE4-AF6A-6A9F-7E2D-06DCC0521CFE}"/>
              </a:ext>
            </a:extLst>
          </p:cNvPr>
          <p:cNvSpPr>
            <a:spLocks noGrp="1"/>
          </p:cNvSpPr>
          <p:nvPr>
            <p:ph type="sldNum" sz="quarter" idx="16"/>
          </p:nvPr>
        </p:nvSpPr>
        <p:spPr/>
        <p:txBody>
          <a:bodyPr/>
          <a:lstStyle/>
          <a:p>
            <a:endParaRPr lang="de-DE" dirty="0"/>
          </a:p>
        </p:txBody>
      </p:sp>
    </p:spTree>
    <p:extLst>
      <p:ext uri="{BB962C8B-B14F-4D97-AF65-F5344CB8AC3E}">
        <p14:creationId xmlns:p14="http://schemas.microsoft.com/office/powerpoint/2010/main" val="2015462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 und 2 Spalten">
    <p:spTree>
      <p:nvGrpSpPr>
        <p:cNvPr id="1" name=""/>
        <p:cNvGrpSpPr/>
        <p:nvPr/>
      </p:nvGrpSpPr>
      <p:grpSpPr>
        <a:xfrm>
          <a:off x="0" y="0"/>
          <a:ext cx="0" cy="0"/>
          <a:chOff x="0" y="0"/>
          <a:chExt cx="0" cy="0"/>
        </a:xfrm>
      </p:grpSpPr>
      <p:sp>
        <p:nvSpPr>
          <p:cNvPr id="9" name="Abstand">
            <a:extLst>
              <a:ext uri="{FF2B5EF4-FFF2-40B4-BE49-F238E27FC236}">
                <a16:creationId xmlns:a16="http://schemas.microsoft.com/office/drawing/2014/main" id="{41857D03-8683-0A52-39A5-7C590A07AE95}"/>
              </a:ext>
            </a:extLst>
          </p:cNvPr>
          <p:cNvSpPr/>
          <p:nvPr/>
        </p:nvSpPr>
        <p:spPr>
          <a:xfrm>
            <a:off x="12348074" y="0"/>
            <a:ext cx="1080000" cy="360000"/>
          </a:xfrm>
          <a:prstGeom prst="rect">
            <a:avLst/>
          </a:prstGeom>
          <a:solidFill>
            <a:srgbClr val="DDDDD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de-DE" sz="1000" dirty="0">
              <a:solidFill>
                <a:schemeClr val="bg1"/>
              </a:solidFill>
            </a:endParaRPr>
          </a:p>
        </p:txBody>
      </p:sp>
      <p:sp>
        <p:nvSpPr>
          <p:cNvPr id="2" name="Titel">
            <a:extLst>
              <a:ext uri="{FF2B5EF4-FFF2-40B4-BE49-F238E27FC236}">
                <a16:creationId xmlns:a16="http://schemas.microsoft.com/office/drawing/2014/main" id="{7D80BA20-D405-9695-DB52-8C2BD1DE9FE1}"/>
              </a:ext>
            </a:extLst>
          </p:cNvPr>
          <p:cNvSpPr>
            <a:spLocks noGrp="1"/>
          </p:cNvSpPr>
          <p:nvPr>
            <p:ph type="title"/>
          </p:nvPr>
        </p:nvSpPr>
        <p:spPr/>
        <p:txBody>
          <a:bodyPr/>
          <a:lstStyle/>
          <a:p>
            <a:r>
              <a:rPr lang="de-DE" noProof="0"/>
              <a:t>Mastertitelformat bearbeiten</a:t>
            </a:r>
          </a:p>
        </p:txBody>
      </p:sp>
      <p:sp>
        <p:nvSpPr>
          <p:cNvPr id="15" name="Textplatzhalter">
            <a:extLst>
              <a:ext uri="{FF2B5EF4-FFF2-40B4-BE49-F238E27FC236}">
                <a16:creationId xmlns:a16="http://schemas.microsoft.com/office/drawing/2014/main" id="{5446D4AE-57B4-0B0C-B084-F525410C5CE2}"/>
              </a:ext>
            </a:extLst>
          </p:cNvPr>
          <p:cNvSpPr>
            <a:spLocks noGrp="1"/>
          </p:cNvSpPr>
          <p:nvPr>
            <p:ph type="body" sz="quarter" idx="13" hasCustomPrompt="1"/>
          </p:nvPr>
        </p:nvSpPr>
        <p:spPr>
          <a:xfrm>
            <a:off x="696000" y="1521328"/>
            <a:ext cx="5040000" cy="4860000"/>
          </a:xfrm>
          <a:prstGeom prst="rect">
            <a:avLst/>
          </a:prstGeom>
        </p:spPr>
        <p:txBody>
          <a:bodyPr/>
          <a:lstStyle/>
          <a:p>
            <a:pPr lvl="0"/>
            <a:r>
              <a:rPr lang="de-DE" noProof="0" dirty="0"/>
              <a:t>Text hinzufügen / Aufzählungspunkt löschen, </a:t>
            </a:r>
            <a:r>
              <a:rPr lang="de-DE" dirty="0"/>
              <a:t>falls</a:t>
            </a:r>
            <a:r>
              <a:rPr lang="de-DE" noProof="0" dirty="0"/>
              <a:t> nicht benötigt</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3" name="Textplatzhalter rechts">
            <a:extLst>
              <a:ext uri="{FF2B5EF4-FFF2-40B4-BE49-F238E27FC236}">
                <a16:creationId xmlns:a16="http://schemas.microsoft.com/office/drawing/2014/main" id="{B7501D40-124F-D5A0-0A59-205372F1CA9D}"/>
              </a:ext>
            </a:extLst>
          </p:cNvPr>
          <p:cNvSpPr>
            <a:spLocks noGrp="1"/>
          </p:cNvSpPr>
          <p:nvPr>
            <p:ph type="body" sz="quarter" idx="14" hasCustomPrompt="1"/>
          </p:nvPr>
        </p:nvSpPr>
        <p:spPr>
          <a:xfrm>
            <a:off x="6456040" y="1521328"/>
            <a:ext cx="5040000" cy="4860000"/>
          </a:xfrm>
          <a:prstGeom prst="rect">
            <a:avLst/>
          </a:prstGeom>
        </p:spPr>
        <p:txBody>
          <a:bodyPr/>
          <a:lstStyle/>
          <a:p>
            <a:pPr lvl="0"/>
            <a:r>
              <a:rPr lang="de-DE" noProof="0" dirty="0"/>
              <a:t>Text hinzufügen / Aufzählungspunkt löschen, </a:t>
            </a:r>
            <a:r>
              <a:rPr lang="de-DE" dirty="0"/>
              <a:t>falls</a:t>
            </a:r>
            <a:r>
              <a:rPr lang="de-DE" noProof="0" dirty="0"/>
              <a:t> nicht benötigt</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2" name="Fußzeilenplatzhalter">
            <a:extLst>
              <a:ext uri="{FF2B5EF4-FFF2-40B4-BE49-F238E27FC236}">
                <a16:creationId xmlns:a16="http://schemas.microsoft.com/office/drawing/2014/main" id="{4D1F2329-A5A3-E13D-BCCD-9BE98B97004B}"/>
              </a:ext>
            </a:extLst>
          </p:cNvPr>
          <p:cNvSpPr>
            <a:spLocks noGrp="1"/>
          </p:cNvSpPr>
          <p:nvPr>
            <p:ph type="ftr" sz="quarter" idx="11"/>
          </p:nvPr>
        </p:nvSpPr>
        <p:spPr/>
        <p:txBody>
          <a:bodyPr/>
          <a:lstStyle/>
          <a:p>
            <a:endParaRPr lang="de-DE" noProof="0"/>
          </a:p>
        </p:txBody>
      </p:sp>
      <p:sp>
        <p:nvSpPr>
          <p:cNvPr id="10" name="Datumsplatzhalter">
            <a:extLst>
              <a:ext uri="{FF2B5EF4-FFF2-40B4-BE49-F238E27FC236}">
                <a16:creationId xmlns:a16="http://schemas.microsoft.com/office/drawing/2014/main" id="{12070171-44AE-C71C-97EC-E5CF320DB690}"/>
              </a:ext>
            </a:extLst>
          </p:cNvPr>
          <p:cNvSpPr>
            <a:spLocks noGrp="1"/>
          </p:cNvSpPr>
          <p:nvPr>
            <p:ph type="dt" sz="half" idx="10"/>
          </p:nvPr>
        </p:nvSpPr>
        <p:spPr/>
        <p:txBody>
          <a:bodyPr/>
          <a:lstStyle/>
          <a:p>
            <a:endParaRPr lang="de-DE" noProof="0"/>
          </a:p>
        </p:txBody>
      </p:sp>
      <p:sp>
        <p:nvSpPr>
          <p:cNvPr id="13" name="Foliennummernplatzhalter">
            <a:extLst>
              <a:ext uri="{FF2B5EF4-FFF2-40B4-BE49-F238E27FC236}">
                <a16:creationId xmlns:a16="http://schemas.microsoft.com/office/drawing/2014/main" id="{49A61881-3100-850C-4282-BE1197DED4A0}"/>
              </a:ext>
            </a:extLst>
          </p:cNvPr>
          <p:cNvSpPr>
            <a:spLocks noGrp="1"/>
          </p:cNvSpPr>
          <p:nvPr>
            <p:ph type="sldNum" sz="quarter" idx="12"/>
          </p:nvPr>
        </p:nvSpPr>
        <p:spPr/>
        <p:txBody>
          <a:bodyPr/>
          <a:lstStyle/>
          <a:p>
            <a:r>
              <a:rPr lang="de-DE" noProof="0"/>
              <a:t>-</a:t>
            </a:r>
            <a:fld id="{5D46FDD2-BE3D-4DAC-8A1F-A3EB78845BB3}" type="slidenum">
              <a:rPr lang="de-DE" noProof="0" smtClean="0"/>
              <a:pPr/>
              <a:t>‹Nr.›</a:t>
            </a:fld>
            <a:r>
              <a:rPr lang="de-DE" noProof="0"/>
              <a:t>-</a:t>
            </a:r>
          </a:p>
        </p:txBody>
      </p:sp>
      <p:sp>
        <p:nvSpPr>
          <p:cNvPr id="4" name="Rechteck 3">
            <a:extLst>
              <a:ext uri="{FF2B5EF4-FFF2-40B4-BE49-F238E27FC236}">
                <a16:creationId xmlns:a16="http://schemas.microsoft.com/office/drawing/2014/main" id="{19A84956-3A6C-C20B-1F01-E2B22D448455}"/>
              </a:ext>
            </a:extLst>
          </p:cNvPr>
          <p:cNvSpPr/>
          <p:nvPr userDrawn="1"/>
        </p:nvSpPr>
        <p:spPr>
          <a:xfrm>
            <a:off x="-2" y="0"/>
            <a:ext cx="12192002" cy="685800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err="1">
              <a:solidFill>
                <a:schemeClr val="bg1"/>
              </a:solidFill>
            </a:endParaRPr>
          </a:p>
        </p:txBody>
      </p:sp>
    </p:spTree>
    <p:extLst>
      <p:ext uri="{BB962C8B-B14F-4D97-AF65-F5344CB8AC3E}">
        <p14:creationId xmlns:p14="http://schemas.microsoft.com/office/powerpoint/2010/main" val="2954687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el und Definition">
    <p:spTree>
      <p:nvGrpSpPr>
        <p:cNvPr id="1" name=""/>
        <p:cNvGrpSpPr/>
        <p:nvPr/>
      </p:nvGrpSpPr>
      <p:grpSpPr>
        <a:xfrm>
          <a:off x="0" y="0"/>
          <a:ext cx="0" cy="0"/>
          <a:chOff x="0" y="0"/>
          <a:chExt cx="0" cy="0"/>
        </a:xfrm>
      </p:grpSpPr>
      <p:sp>
        <p:nvSpPr>
          <p:cNvPr id="9" name="Abstand">
            <a:extLst>
              <a:ext uri="{FF2B5EF4-FFF2-40B4-BE49-F238E27FC236}">
                <a16:creationId xmlns:a16="http://schemas.microsoft.com/office/drawing/2014/main" id="{00EF3FFC-6FC1-9DAA-2DC5-3891B7B572C6}"/>
              </a:ext>
            </a:extLst>
          </p:cNvPr>
          <p:cNvSpPr/>
          <p:nvPr/>
        </p:nvSpPr>
        <p:spPr>
          <a:xfrm>
            <a:off x="12348074" y="0"/>
            <a:ext cx="1080000" cy="360000"/>
          </a:xfrm>
          <a:prstGeom prst="rect">
            <a:avLst/>
          </a:prstGeom>
          <a:solidFill>
            <a:srgbClr val="DDDDD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de-DE" sz="1000" dirty="0">
              <a:solidFill>
                <a:schemeClr val="bg1"/>
              </a:solidFill>
            </a:endParaRPr>
          </a:p>
        </p:txBody>
      </p:sp>
      <p:sp>
        <p:nvSpPr>
          <p:cNvPr id="11" name="Legende">
            <a:extLst>
              <a:ext uri="{FF2B5EF4-FFF2-40B4-BE49-F238E27FC236}">
                <a16:creationId xmlns:a16="http://schemas.microsoft.com/office/drawing/2014/main" id="{D644E8D1-732B-0569-208D-13BA0A4A7391}"/>
              </a:ext>
            </a:extLst>
          </p:cNvPr>
          <p:cNvSpPr/>
          <p:nvPr/>
        </p:nvSpPr>
        <p:spPr>
          <a:xfrm>
            <a:off x="-1236074" y="1762126"/>
            <a:ext cx="1080000" cy="19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r>
              <a:rPr lang="de-DE" sz="1000" dirty="0">
                <a:solidFill>
                  <a:schemeClr val="bg1"/>
                </a:solidFill>
              </a:rPr>
              <a:t>Text hinzufügen.</a:t>
            </a:r>
          </a:p>
          <a:p>
            <a:r>
              <a:rPr lang="de-DE" sz="1000" dirty="0">
                <a:solidFill>
                  <a:schemeClr val="bg1"/>
                </a:solidFill>
              </a:rPr>
              <a:t>Aufzählungs-punkt löschen, falls nicht benötigt.</a:t>
            </a:r>
          </a:p>
          <a:p>
            <a:r>
              <a:rPr lang="de-DE" sz="1000" dirty="0">
                <a:solidFill>
                  <a:schemeClr val="bg1"/>
                </a:solidFill>
              </a:rPr>
              <a:t>Über </a:t>
            </a:r>
            <a:br>
              <a:rPr lang="de-DE" sz="1000" dirty="0">
                <a:solidFill>
                  <a:schemeClr val="bg1"/>
                </a:solidFill>
              </a:rPr>
            </a:br>
            <a:r>
              <a:rPr lang="de-DE" sz="1000" i="1" dirty="0">
                <a:solidFill>
                  <a:schemeClr val="bg1"/>
                </a:solidFill>
              </a:rPr>
              <a:t>Listenebene erhöhen</a:t>
            </a:r>
            <a:br>
              <a:rPr lang="de-DE" sz="1000" dirty="0">
                <a:solidFill>
                  <a:schemeClr val="bg1"/>
                </a:solidFill>
              </a:rPr>
            </a:br>
            <a:r>
              <a:rPr lang="de-DE" sz="1000" dirty="0">
                <a:solidFill>
                  <a:schemeClr val="bg1"/>
                </a:solidFill>
              </a:rPr>
              <a:t>(= Einrücken) Unterpunkte einfügen.</a:t>
            </a:r>
          </a:p>
        </p:txBody>
      </p:sp>
      <p:sp>
        <p:nvSpPr>
          <p:cNvPr id="7" name="Info-Symbol">
            <a:extLst>
              <a:ext uri="{FF2B5EF4-FFF2-40B4-BE49-F238E27FC236}">
                <a16:creationId xmlns:a16="http://schemas.microsoft.com/office/drawing/2014/main" id="{D2735A77-B346-9948-1BA2-7AE328F3C916}"/>
              </a:ext>
            </a:extLst>
          </p:cNvPr>
          <p:cNvSpPr>
            <a:spLocks noChangeAspect="1"/>
          </p:cNvSpPr>
          <p:nvPr/>
        </p:nvSpPr>
        <p:spPr>
          <a:xfrm>
            <a:off x="702539" y="1358438"/>
            <a:ext cx="626400" cy="626400"/>
          </a:xfrm>
          <a:custGeom>
            <a:avLst/>
            <a:gdLst>
              <a:gd name="connsiteX0" fmla="*/ 227605 w 626400"/>
              <a:gd name="connsiteY0" fmla="*/ 237250 h 626400"/>
              <a:gd name="connsiteX1" fmla="*/ 227605 w 626400"/>
              <a:gd name="connsiteY1" fmla="*/ 287247 h 626400"/>
              <a:gd name="connsiteX2" fmla="*/ 294001 w 626400"/>
              <a:gd name="connsiteY2" fmla="*/ 287247 h 626400"/>
              <a:gd name="connsiteX3" fmla="*/ 294001 w 626400"/>
              <a:gd name="connsiteY3" fmla="*/ 399240 h 626400"/>
              <a:gd name="connsiteX4" fmla="*/ 215606 w 626400"/>
              <a:gd name="connsiteY4" fmla="*/ 399240 h 626400"/>
              <a:gd name="connsiteX5" fmla="*/ 215606 w 626400"/>
              <a:gd name="connsiteY5" fmla="*/ 449237 h 626400"/>
              <a:gd name="connsiteX6" fmla="*/ 294001 w 626400"/>
              <a:gd name="connsiteY6" fmla="*/ 449237 h 626400"/>
              <a:gd name="connsiteX7" fmla="*/ 298001 w 626400"/>
              <a:gd name="connsiteY7" fmla="*/ 449237 h 626400"/>
              <a:gd name="connsiteX8" fmla="*/ 343998 w 626400"/>
              <a:gd name="connsiteY8" fmla="*/ 449237 h 626400"/>
              <a:gd name="connsiteX9" fmla="*/ 347998 w 626400"/>
              <a:gd name="connsiteY9" fmla="*/ 449237 h 626400"/>
              <a:gd name="connsiteX10" fmla="*/ 410794 w 626400"/>
              <a:gd name="connsiteY10" fmla="*/ 449237 h 626400"/>
              <a:gd name="connsiteX11" fmla="*/ 410794 w 626400"/>
              <a:gd name="connsiteY11" fmla="*/ 399240 h 626400"/>
              <a:gd name="connsiteX12" fmla="*/ 347998 w 626400"/>
              <a:gd name="connsiteY12" fmla="*/ 399240 h 626400"/>
              <a:gd name="connsiteX13" fmla="*/ 347998 w 626400"/>
              <a:gd name="connsiteY13" fmla="*/ 287247 h 626400"/>
              <a:gd name="connsiteX14" fmla="*/ 347998 w 626400"/>
              <a:gd name="connsiteY14" fmla="*/ 249249 h 626400"/>
              <a:gd name="connsiteX15" fmla="*/ 347998 w 626400"/>
              <a:gd name="connsiteY15" fmla="*/ 237250 h 626400"/>
              <a:gd name="connsiteX16" fmla="*/ 318599 w 626400"/>
              <a:gd name="connsiteY16" fmla="*/ 139456 h 626400"/>
              <a:gd name="connsiteX17" fmla="*/ 293601 w 626400"/>
              <a:gd name="connsiteY17" fmla="*/ 149055 h 626400"/>
              <a:gd name="connsiteX18" fmla="*/ 284002 w 626400"/>
              <a:gd name="connsiteY18" fmla="*/ 174054 h 626400"/>
              <a:gd name="connsiteX19" fmla="*/ 293601 w 626400"/>
              <a:gd name="connsiteY19" fmla="*/ 199052 h 626400"/>
              <a:gd name="connsiteX20" fmla="*/ 318599 w 626400"/>
              <a:gd name="connsiteY20" fmla="*/ 208652 h 626400"/>
              <a:gd name="connsiteX21" fmla="*/ 343598 w 626400"/>
              <a:gd name="connsiteY21" fmla="*/ 199052 h 626400"/>
              <a:gd name="connsiteX22" fmla="*/ 353197 w 626400"/>
              <a:gd name="connsiteY22" fmla="*/ 174054 h 626400"/>
              <a:gd name="connsiteX23" fmla="*/ 343598 w 626400"/>
              <a:gd name="connsiteY23" fmla="*/ 149055 h 626400"/>
              <a:gd name="connsiteX24" fmla="*/ 318599 w 626400"/>
              <a:gd name="connsiteY24" fmla="*/ 139456 h 626400"/>
              <a:gd name="connsiteX25" fmla="*/ 313200 w 626400"/>
              <a:gd name="connsiteY25" fmla="*/ 0 h 626400"/>
              <a:gd name="connsiteX26" fmla="*/ 626400 w 626400"/>
              <a:gd name="connsiteY26" fmla="*/ 313200 h 626400"/>
              <a:gd name="connsiteX27" fmla="*/ 313200 w 626400"/>
              <a:gd name="connsiteY27" fmla="*/ 626400 h 626400"/>
              <a:gd name="connsiteX28" fmla="*/ 0 w 626400"/>
              <a:gd name="connsiteY28" fmla="*/ 313200 h 626400"/>
              <a:gd name="connsiteX29" fmla="*/ 313200 w 626400"/>
              <a:gd name="connsiteY29" fmla="*/ 0 h 62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400" h="626400">
                <a:moveTo>
                  <a:pt x="227605" y="237250"/>
                </a:moveTo>
                <a:lnTo>
                  <a:pt x="227605" y="287247"/>
                </a:lnTo>
                <a:lnTo>
                  <a:pt x="294001" y="287247"/>
                </a:lnTo>
                <a:lnTo>
                  <a:pt x="294001" y="399240"/>
                </a:lnTo>
                <a:lnTo>
                  <a:pt x="215606" y="399240"/>
                </a:lnTo>
                <a:lnTo>
                  <a:pt x="215606" y="449237"/>
                </a:lnTo>
                <a:lnTo>
                  <a:pt x="294001" y="449237"/>
                </a:lnTo>
                <a:lnTo>
                  <a:pt x="298001" y="449237"/>
                </a:lnTo>
                <a:lnTo>
                  <a:pt x="343998" y="449237"/>
                </a:lnTo>
                <a:lnTo>
                  <a:pt x="347998" y="449237"/>
                </a:lnTo>
                <a:lnTo>
                  <a:pt x="410794" y="449237"/>
                </a:lnTo>
                <a:lnTo>
                  <a:pt x="410794" y="399240"/>
                </a:lnTo>
                <a:lnTo>
                  <a:pt x="347998" y="399240"/>
                </a:lnTo>
                <a:lnTo>
                  <a:pt x="347998" y="287247"/>
                </a:lnTo>
                <a:lnTo>
                  <a:pt x="347998" y="249249"/>
                </a:lnTo>
                <a:lnTo>
                  <a:pt x="347998" y="237250"/>
                </a:lnTo>
                <a:close/>
                <a:moveTo>
                  <a:pt x="318599" y="139456"/>
                </a:moveTo>
                <a:cubicBezTo>
                  <a:pt x="308333" y="139456"/>
                  <a:pt x="300001" y="142656"/>
                  <a:pt x="293601" y="149055"/>
                </a:cubicBezTo>
                <a:cubicBezTo>
                  <a:pt x="287201" y="155455"/>
                  <a:pt x="284002" y="163788"/>
                  <a:pt x="284002" y="174054"/>
                </a:cubicBezTo>
                <a:cubicBezTo>
                  <a:pt x="284002" y="184320"/>
                  <a:pt x="287201" y="192653"/>
                  <a:pt x="293601" y="199052"/>
                </a:cubicBezTo>
                <a:cubicBezTo>
                  <a:pt x="300001" y="205452"/>
                  <a:pt x="308333" y="208652"/>
                  <a:pt x="318599" y="208652"/>
                </a:cubicBezTo>
                <a:cubicBezTo>
                  <a:pt x="328865" y="208652"/>
                  <a:pt x="337198" y="205452"/>
                  <a:pt x="343598" y="199052"/>
                </a:cubicBezTo>
                <a:cubicBezTo>
                  <a:pt x="349998" y="192653"/>
                  <a:pt x="353197" y="184320"/>
                  <a:pt x="353197" y="174054"/>
                </a:cubicBezTo>
                <a:cubicBezTo>
                  <a:pt x="353197" y="163788"/>
                  <a:pt x="349998" y="155455"/>
                  <a:pt x="343598" y="149055"/>
                </a:cubicBezTo>
                <a:cubicBezTo>
                  <a:pt x="337198" y="142656"/>
                  <a:pt x="328865" y="139456"/>
                  <a:pt x="318599" y="139456"/>
                </a:cubicBezTo>
                <a:close/>
                <a:moveTo>
                  <a:pt x="313200" y="0"/>
                </a:moveTo>
                <a:cubicBezTo>
                  <a:pt x="486176" y="0"/>
                  <a:pt x="626400" y="140224"/>
                  <a:pt x="626400" y="313200"/>
                </a:cubicBezTo>
                <a:cubicBezTo>
                  <a:pt x="626400" y="486176"/>
                  <a:pt x="486176" y="626400"/>
                  <a:pt x="313200" y="626400"/>
                </a:cubicBezTo>
                <a:cubicBezTo>
                  <a:pt x="140224" y="626400"/>
                  <a:pt x="0" y="486176"/>
                  <a:pt x="0" y="313200"/>
                </a:cubicBezTo>
                <a:cubicBezTo>
                  <a:pt x="0" y="140224"/>
                  <a:pt x="140224" y="0"/>
                  <a:pt x="313200" y="0"/>
                </a:cubicBezTo>
                <a:close/>
              </a:path>
            </a:pathLst>
          </a:custGeom>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3200" dirty="0">
              <a:solidFill>
                <a:schemeClr val="bg1"/>
              </a:solidFill>
              <a:latin typeface="+mn-lt"/>
              <a:ea typeface="+mn-ea"/>
              <a:cs typeface="+mn-cs"/>
            </a:endParaRPr>
          </a:p>
        </p:txBody>
      </p:sp>
      <p:sp>
        <p:nvSpPr>
          <p:cNvPr id="2" name="Titel">
            <a:extLst>
              <a:ext uri="{FF2B5EF4-FFF2-40B4-BE49-F238E27FC236}">
                <a16:creationId xmlns:a16="http://schemas.microsoft.com/office/drawing/2014/main" id="{7D80BA20-D405-9695-DB52-8C2BD1DE9FE1}"/>
              </a:ext>
            </a:extLst>
          </p:cNvPr>
          <p:cNvSpPr>
            <a:spLocks noGrp="1"/>
          </p:cNvSpPr>
          <p:nvPr>
            <p:ph type="title"/>
          </p:nvPr>
        </p:nvSpPr>
        <p:spPr/>
        <p:txBody>
          <a:bodyPr/>
          <a:lstStyle/>
          <a:p>
            <a:r>
              <a:rPr lang="de-DE" noProof="0"/>
              <a:t>Mastertitelformat bearbeiten</a:t>
            </a:r>
          </a:p>
        </p:txBody>
      </p:sp>
      <p:sp>
        <p:nvSpPr>
          <p:cNvPr id="15" name="Textplatzhalter">
            <a:extLst>
              <a:ext uri="{FF2B5EF4-FFF2-40B4-BE49-F238E27FC236}">
                <a16:creationId xmlns:a16="http://schemas.microsoft.com/office/drawing/2014/main" id="{5446D4AE-57B4-0B0C-B084-F525410C5CE2}"/>
              </a:ext>
            </a:extLst>
          </p:cNvPr>
          <p:cNvSpPr>
            <a:spLocks noGrp="1"/>
          </p:cNvSpPr>
          <p:nvPr>
            <p:ph type="body" sz="quarter" idx="13" hasCustomPrompt="1"/>
          </p:nvPr>
        </p:nvSpPr>
        <p:spPr>
          <a:xfrm>
            <a:off x="1524000" y="1513359"/>
            <a:ext cx="9972000" cy="4860000"/>
          </a:xfrm>
          <a:prstGeom prst="rect">
            <a:avLst/>
          </a:prstGeom>
        </p:spPr>
        <p:txBody>
          <a:bodyPr/>
          <a:lstStyle>
            <a:lvl1pPr>
              <a:defRPr/>
            </a:lvl1pPr>
          </a:lstStyle>
          <a:p>
            <a:pPr lvl="0"/>
            <a:r>
              <a:rPr lang="de-DE" noProof="0" dirty="0"/>
              <a:t>Text hinzufügen / Aufzählungspunkt löschen, </a:t>
            </a:r>
            <a:r>
              <a:rPr lang="de-DE" dirty="0"/>
              <a:t>falls</a:t>
            </a:r>
            <a:r>
              <a:rPr lang="de-DE" noProof="0" dirty="0"/>
              <a:t> nicht benötigt</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2" name="Fußzeilenplatzhalter">
            <a:extLst>
              <a:ext uri="{FF2B5EF4-FFF2-40B4-BE49-F238E27FC236}">
                <a16:creationId xmlns:a16="http://schemas.microsoft.com/office/drawing/2014/main" id="{4D1F2329-A5A3-E13D-BCCD-9BE98B97004B}"/>
              </a:ext>
            </a:extLst>
          </p:cNvPr>
          <p:cNvSpPr>
            <a:spLocks noGrp="1"/>
          </p:cNvSpPr>
          <p:nvPr>
            <p:ph type="ftr" sz="quarter" idx="11"/>
          </p:nvPr>
        </p:nvSpPr>
        <p:spPr/>
        <p:txBody>
          <a:bodyPr/>
          <a:lstStyle/>
          <a:p>
            <a:endParaRPr lang="de-DE" noProof="0"/>
          </a:p>
        </p:txBody>
      </p:sp>
      <p:sp>
        <p:nvSpPr>
          <p:cNvPr id="10" name="Datumsplatzhalter">
            <a:extLst>
              <a:ext uri="{FF2B5EF4-FFF2-40B4-BE49-F238E27FC236}">
                <a16:creationId xmlns:a16="http://schemas.microsoft.com/office/drawing/2014/main" id="{12070171-44AE-C71C-97EC-E5CF320DB690}"/>
              </a:ext>
            </a:extLst>
          </p:cNvPr>
          <p:cNvSpPr>
            <a:spLocks noGrp="1"/>
          </p:cNvSpPr>
          <p:nvPr>
            <p:ph type="dt" sz="half" idx="10"/>
          </p:nvPr>
        </p:nvSpPr>
        <p:spPr/>
        <p:txBody>
          <a:bodyPr/>
          <a:lstStyle/>
          <a:p>
            <a:endParaRPr lang="de-DE" noProof="0"/>
          </a:p>
        </p:txBody>
      </p:sp>
      <p:sp>
        <p:nvSpPr>
          <p:cNvPr id="13" name="Foliennummernplatzhalter">
            <a:extLst>
              <a:ext uri="{FF2B5EF4-FFF2-40B4-BE49-F238E27FC236}">
                <a16:creationId xmlns:a16="http://schemas.microsoft.com/office/drawing/2014/main" id="{49A61881-3100-850C-4282-BE1197DED4A0}"/>
              </a:ext>
            </a:extLst>
          </p:cNvPr>
          <p:cNvSpPr>
            <a:spLocks noGrp="1"/>
          </p:cNvSpPr>
          <p:nvPr>
            <p:ph type="sldNum" sz="quarter" idx="12"/>
          </p:nvPr>
        </p:nvSpPr>
        <p:spPr>
          <a:xfrm>
            <a:off x="5997415" y="6624001"/>
            <a:ext cx="197170" cy="129651"/>
          </a:xfrm>
        </p:spPr>
        <p:txBody>
          <a:bodyPr/>
          <a:lstStyle/>
          <a:p>
            <a:fld id="{5D46FDD2-BE3D-4DAC-8A1F-A3EB78845BB3}" type="slidenum">
              <a:rPr lang="de-DE" noProof="0" smtClean="0"/>
              <a:pPr/>
              <a:t>‹Nr.›</a:t>
            </a:fld>
            <a:endParaRPr lang="de-DE" noProof="0" dirty="0"/>
          </a:p>
        </p:txBody>
      </p:sp>
      <p:sp>
        <p:nvSpPr>
          <p:cNvPr id="3" name="Rechteck 2">
            <a:extLst>
              <a:ext uri="{FF2B5EF4-FFF2-40B4-BE49-F238E27FC236}">
                <a16:creationId xmlns:a16="http://schemas.microsoft.com/office/drawing/2014/main" id="{587097E0-0B66-7203-0AFF-18925663D996}"/>
              </a:ext>
            </a:extLst>
          </p:cNvPr>
          <p:cNvSpPr/>
          <p:nvPr userDrawn="1"/>
        </p:nvSpPr>
        <p:spPr>
          <a:xfrm>
            <a:off x="-2" y="0"/>
            <a:ext cx="12192002" cy="685800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err="1">
              <a:solidFill>
                <a:schemeClr val="bg1"/>
              </a:solidFill>
            </a:endParaRPr>
          </a:p>
        </p:txBody>
      </p:sp>
    </p:spTree>
    <p:extLst>
      <p:ext uri="{BB962C8B-B14F-4D97-AF65-F5344CB8AC3E}">
        <p14:creationId xmlns:p14="http://schemas.microsoft.com/office/powerpoint/2010/main" val="525463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Zitat Gesetz / Verordnung">
    <p:spTree>
      <p:nvGrpSpPr>
        <p:cNvPr id="1" name=""/>
        <p:cNvGrpSpPr/>
        <p:nvPr/>
      </p:nvGrpSpPr>
      <p:grpSpPr>
        <a:xfrm>
          <a:off x="0" y="0"/>
          <a:ext cx="0" cy="0"/>
          <a:chOff x="0" y="0"/>
          <a:chExt cx="0" cy="0"/>
        </a:xfrm>
      </p:grpSpPr>
      <p:sp>
        <p:nvSpPr>
          <p:cNvPr id="16" name="Abstand">
            <a:extLst>
              <a:ext uri="{FF2B5EF4-FFF2-40B4-BE49-F238E27FC236}">
                <a16:creationId xmlns:a16="http://schemas.microsoft.com/office/drawing/2014/main" id="{8B4101C7-0900-071E-036A-C4603201B533}"/>
              </a:ext>
            </a:extLst>
          </p:cNvPr>
          <p:cNvSpPr/>
          <p:nvPr/>
        </p:nvSpPr>
        <p:spPr>
          <a:xfrm>
            <a:off x="12348074" y="0"/>
            <a:ext cx="1080000" cy="360000"/>
          </a:xfrm>
          <a:prstGeom prst="rect">
            <a:avLst/>
          </a:prstGeom>
          <a:solidFill>
            <a:srgbClr val="DDDDD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de-DE" sz="1000" dirty="0">
              <a:solidFill>
                <a:schemeClr val="bg1"/>
              </a:solidFill>
            </a:endParaRPr>
          </a:p>
        </p:txBody>
      </p:sp>
      <p:sp>
        <p:nvSpPr>
          <p:cNvPr id="17" name="Legende">
            <a:extLst>
              <a:ext uri="{FF2B5EF4-FFF2-40B4-BE49-F238E27FC236}">
                <a16:creationId xmlns:a16="http://schemas.microsoft.com/office/drawing/2014/main" id="{D915AEE5-9B80-DFD9-2BB0-393297475405}"/>
              </a:ext>
            </a:extLst>
          </p:cNvPr>
          <p:cNvSpPr/>
          <p:nvPr/>
        </p:nvSpPr>
        <p:spPr>
          <a:xfrm>
            <a:off x="-1236074" y="1762126"/>
            <a:ext cx="1080000" cy="19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r>
              <a:rPr lang="de-DE" sz="1000" dirty="0">
                <a:solidFill>
                  <a:schemeClr val="bg1"/>
                </a:solidFill>
              </a:rPr>
              <a:t>Text hinzufügen.</a:t>
            </a:r>
          </a:p>
          <a:p>
            <a:r>
              <a:rPr lang="de-DE" sz="1000" dirty="0">
                <a:solidFill>
                  <a:schemeClr val="bg1"/>
                </a:solidFill>
              </a:rPr>
              <a:t>Aufzählungs-punkt löschen, falls nicht benötigt.</a:t>
            </a:r>
          </a:p>
          <a:p>
            <a:r>
              <a:rPr lang="de-DE" sz="1000" dirty="0">
                <a:solidFill>
                  <a:schemeClr val="bg1"/>
                </a:solidFill>
              </a:rPr>
              <a:t>Über </a:t>
            </a:r>
            <a:br>
              <a:rPr lang="de-DE" sz="1000" dirty="0">
                <a:solidFill>
                  <a:schemeClr val="bg1"/>
                </a:solidFill>
              </a:rPr>
            </a:br>
            <a:r>
              <a:rPr lang="de-DE" sz="1000" i="1" dirty="0">
                <a:solidFill>
                  <a:schemeClr val="bg1"/>
                </a:solidFill>
              </a:rPr>
              <a:t>Listenebene erhöhen</a:t>
            </a:r>
            <a:br>
              <a:rPr lang="de-DE" sz="1000" dirty="0">
                <a:solidFill>
                  <a:schemeClr val="bg1"/>
                </a:solidFill>
              </a:rPr>
            </a:br>
            <a:r>
              <a:rPr lang="de-DE" sz="1000" dirty="0">
                <a:solidFill>
                  <a:schemeClr val="bg1"/>
                </a:solidFill>
              </a:rPr>
              <a:t>(= Einrücken) Unterpunkte einfügen.</a:t>
            </a:r>
          </a:p>
        </p:txBody>
      </p:sp>
      <p:sp>
        <p:nvSpPr>
          <p:cNvPr id="4" name="Tafel">
            <a:extLst>
              <a:ext uri="{FF2B5EF4-FFF2-40B4-BE49-F238E27FC236}">
                <a16:creationId xmlns:a16="http://schemas.microsoft.com/office/drawing/2014/main" id="{7B8C9C15-0F38-39A6-7C2B-8544CEB5793D}"/>
              </a:ext>
            </a:extLst>
          </p:cNvPr>
          <p:cNvSpPr/>
          <p:nvPr/>
        </p:nvSpPr>
        <p:spPr>
          <a:xfrm>
            <a:off x="1" y="1725432"/>
            <a:ext cx="12191999" cy="478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Paragraph-Symbol">
            <a:extLst>
              <a:ext uri="{FF2B5EF4-FFF2-40B4-BE49-F238E27FC236}">
                <a16:creationId xmlns:a16="http://schemas.microsoft.com/office/drawing/2014/main" id="{A59B85D6-DA13-DB1E-C5D9-F7118B459030}"/>
              </a:ext>
            </a:extLst>
          </p:cNvPr>
          <p:cNvSpPr>
            <a:spLocks noChangeAspect="1"/>
          </p:cNvSpPr>
          <p:nvPr/>
        </p:nvSpPr>
        <p:spPr>
          <a:xfrm>
            <a:off x="702539" y="1933715"/>
            <a:ext cx="626400" cy="626400"/>
          </a:xfrm>
          <a:custGeom>
            <a:avLst/>
            <a:gdLst>
              <a:gd name="connsiteX0" fmla="*/ 314600 w 626400"/>
              <a:gd name="connsiteY0" fmla="*/ 264878 h 626400"/>
              <a:gd name="connsiteX1" fmla="*/ 358997 w 626400"/>
              <a:gd name="connsiteY1" fmla="*/ 272877 h 626400"/>
              <a:gd name="connsiteX2" fmla="*/ 375396 w 626400"/>
              <a:gd name="connsiteY2" fmla="*/ 304475 h 626400"/>
              <a:gd name="connsiteX3" fmla="*/ 361797 w 626400"/>
              <a:gd name="connsiteY3" fmla="*/ 333674 h 626400"/>
              <a:gd name="connsiteX4" fmla="*/ 318200 w 626400"/>
              <a:gd name="connsiteY4" fmla="*/ 342873 h 626400"/>
              <a:gd name="connsiteX5" fmla="*/ 283802 w 626400"/>
              <a:gd name="connsiteY5" fmla="*/ 339673 h 626400"/>
              <a:gd name="connsiteX6" fmla="*/ 259803 w 626400"/>
              <a:gd name="connsiteY6" fmla="*/ 328174 h 626400"/>
              <a:gd name="connsiteX7" fmla="*/ 251004 w 626400"/>
              <a:gd name="connsiteY7" fmla="*/ 304875 h 626400"/>
              <a:gd name="connsiteX8" fmla="*/ 266003 w 626400"/>
              <a:gd name="connsiteY8" fmla="*/ 274277 h 626400"/>
              <a:gd name="connsiteX9" fmla="*/ 314600 w 626400"/>
              <a:gd name="connsiteY9" fmla="*/ 264878 h 626400"/>
              <a:gd name="connsiteX10" fmla="*/ 331799 w 626400"/>
              <a:gd name="connsiteY10" fmla="*/ 124886 h 626400"/>
              <a:gd name="connsiteX11" fmla="*/ 251804 w 626400"/>
              <a:gd name="connsiteY11" fmla="*/ 140485 h 626400"/>
              <a:gd name="connsiteX12" fmla="*/ 227005 w 626400"/>
              <a:gd name="connsiteY12" fmla="*/ 190882 h 626400"/>
              <a:gd name="connsiteX13" fmla="*/ 232105 w 626400"/>
              <a:gd name="connsiteY13" fmla="*/ 216181 h 626400"/>
              <a:gd name="connsiteX14" fmla="*/ 250104 w 626400"/>
              <a:gd name="connsiteY14" fmla="*/ 233380 h 626400"/>
              <a:gd name="connsiteX15" fmla="*/ 286002 w 626400"/>
              <a:gd name="connsiteY15" fmla="*/ 248479 h 626400"/>
              <a:gd name="connsiteX16" fmla="*/ 286002 w 626400"/>
              <a:gd name="connsiteY16" fmla="*/ 253078 h 626400"/>
              <a:gd name="connsiteX17" fmla="*/ 225706 w 626400"/>
              <a:gd name="connsiteY17" fmla="*/ 266478 h 626400"/>
              <a:gd name="connsiteX18" fmla="*/ 207007 w 626400"/>
              <a:gd name="connsiteY18" fmla="*/ 306875 h 626400"/>
              <a:gd name="connsiteX19" fmla="*/ 221706 w 626400"/>
              <a:gd name="connsiteY19" fmla="*/ 350373 h 626400"/>
              <a:gd name="connsiteX20" fmla="*/ 267803 w 626400"/>
              <a:gd name="connsiteY20" fmla="*/ 374471 h 626400"/>
              <a:gd name="connsiteX21" fmla="*/ 338599 w 626400"/>
              <a:gd name="connsiteY21" fmla="*/ 396470 h 626400"/>
              <a:gd name="connsiteX22" fmla="*/ 351398 w 626400"/>
              <a:gd name="connsiteY22" fmla="*/ 403769 h 626400"/>
              <a:gd name="connsiteX23" fmla="*/ 355398 w 626400"/>
              <a:gd name="connsiteY23" fmla="*/ 418068 h 626400"/>
              <a:gd name="connsiteX24" fmla="*/ 341798 w 626400"/>
              <a:gd name="connsiteY24" fmla="*/ 438167 h 626400"/>
              <a:gd name="connsiteX25" fmla="*/ 298201 w 626400"/>
              <a:gd name="connsiteY25" fmla="*/ 444467 h 626400"/>
              <a:gd name="connsiteX26" fmla="*/ 267703 w 626400"/>
              <a:gd name="connsiteY26" fmla="*/ 442867 h 626400"/>
              <a:gd name="connsiteX27" fmla="*/ 230605 w 626400"/>
              <a:gd name="connsiteY27" fmla="*/ 438067 h 626400"/>
              <a:gd name="connsiteX28" fmla="*/ 225806 w 626400"/>
              <a:gd name="connsiteY28" fmla="*/ 476465 h 626400"/>
              <a:gd name="connsiteX29" fmla="*/ 257104 w 626400"/>
              <a:gd name="connsiteY29" fmla="*/ 481065 h 626400"/>
              <a:gd name="connsiteX30" fmla="*/ 298201 w 626400"/>
              <a:gd name="connsiteY30" fmla="*/ 482464 h 626400"/>
              <a:gd name="connsiteX31" fmla="*/ 375396 w 626400"/>
              <a:gd name="connsiteY31" fmla="*/ 466965 h 626400"/>
              <a:gd name="connsiteX32" fmla="*/ 399395 w 626400"/>
              <a:gd name="connsiteY32" fmla="*/ 417268 h 626400"/>
              <a:gd name="connsiteX33" fmla="*/ 389196 w 626400"/>
              <a:gd name="connsiteY33" fmla="*/ 383970 h 626400"/>
              <a:gd name="connsiteX34" fmla="*/ 357598 w 626400"/>
              <a:gd name="connsiteY34" fmla="*/ 363472 h 626400"/>
              <a:gd name="connsiteX35" fmla="*/ 357598 w 626400"/>
              <a:gd name="connsiteY35" fmla="*/ 357872 h 626400"/>
              <a:gd name="connsiteX36" fmla="*/ 404695 w 626400"/>
              <a:gd name="connsiteY36" fmla="*/ 344573 h 626400"/>
              <a:gd name="connsiteX37" fmla="*/ 419394 w 626400"/>
              <a:gd name="connsiteY37" fmla="*/ 303675 h 626400"/>
              <a:gd name="connsiteX38" fmla="*/ 412394 w 626400"/>
              <a:gd name="connsiteY38" fmla="*/ 271377 h 626400"/>
              <a:gd name="connsiteX39" fmla="*/ 391195 w 626400"/>
              <a:gd name="connsiteY39" fmla="*/ 250279 h 626400"/>
              <a:gd name="connsiteX40" fmla="*/ 354998 w 626400"/>
              <a:gd name="connsiteY40" fmla="*/ 233680 h 626400"/>
              <a:gd name="connsiteX41" fmla="*/ 289802 w 626400"/>
              <a:gd name="connsiteY41" fmla="*/ 209681 h 626400"/>
              <a:gd name="connsiteX42" fmla="*/ 275503 w 626400"/>
              <a:gd name="connsiteY42" fmla="*/ 202082 h 626400"/>
              <a:gd name="connsiteX43" fmla="*/ 271003 w 626400"/>
              <a:gd name="connsiteY43" fmla="*/ 188882 h 626400"/>
              <a:gd name="connsiteX44" fmla="*/ 285102 w 626400"/>
              <a:gd name="connsiteY44" fmla="*/ 168984 h 626400"/>
              <a:gd name="connsiteX45" fmla="*/ 330599 w 626400"/>
              <a:gd name="connsiteY45" fmla="*/ 162884 h 626400"/>
              <a:gd name="connsiteX46" fmla="*/ 354798 w 626400"/>
              <a:gd name="connsiteY46" fmla="*/ 163484 h 626400"/>
              <a:gd name="connsiteX47" fmla="*/ 383396 w 626400"/>
              <a:gd name="connsiteY47" fmla="*/ 165684 h 626400"/>
              <a:gd name="connsiteX48" fmla="*/ 387796 w 626400"/>
              <a:gd name="connsiteY48" fmla="*/ 128886 h 626400"/>
              <a:gd name="connsiteX49" fmla="*/ 331799 w 626400"/>
              <a:gd name="connsiteY49" fmla="*/ 124886 h 626400"/>
              <a:gd name="connsiteX50" fmla="*/ 313200 w 626400"/>
              <a:gd name="connsiteY50" fmla="*/ 0 h 626400"/>
              <a:gd name="connsiteX51" fmla="*/ 626400 w 626400"/>
              <a:gd name="connsiteY51" fmla="*/ 313200 h 626400"/>
              <a:gd name="connsiteX52" fmla="*/ 313200 w 626400"/>
              <a:gd name="connsiteY52" fmla="*/ 626400 h 626400"/>
              <a:gd name="connsiteX53" fmla="*/ 0 w 626400"/>
              <a:gd name="connsiteY53" fmla="*/ 313200 h 626400"/>
              <a:gd name="connsiteX54" fmla="*/ 313200 w 626400"/>
              <a:gd name="connsiteY54" fmla="*/ 0 h 62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26400" h="626400">
                <a:moveTo>
                  <a:pt x="314600" y="264878"/>
                </a:moveTo>
                <a:cubicBezTo>
                  <a:pt x="333266" y="264878"/>
                  <a:pt x="348065" y="267544"/>
                  <a:pt x="358997" y="272877"/>
                </a:cubicBezTo>
                <a:cubicBezTo>
                  <a:pt x="369930" y="278210"/>
                  <a:pt x="375396" y="288743"/>
                  <a:pt x="375396" y="304475"/>
                </a:cubicBezTo>
                <a:cubicBezTo>
                  <a:pt x="375396" y="317808"/>
                  <a:pt x="370863" y="327541"/>
                  <a:pt x="361797" y="333674"/>
                </a:cubicBezTo>
                <a:cubicBezTo>
                  <a:pt x="352731" y="339806"/>
                  <a:pt x="338199" y="342873"/>
                  <a:pt x="318200" y="342873"/>
                </a:cubicBezTo>
                <a:cubicBezTo>
                  <a:pt x="305401" y="342873"/>
                  <a:pt x="293935" y="341806"/>
                  <a:pt x="283802" y="339673"/>
                </a:cubicBezTo>
                <a:cubicBezTo>
                  <a:pt x="273669" y="337540"/>
                  <a:pt x="265670" y="333707"/>
                  <a:pt x="259803" y="328174"/>
                </a:cubicBezTo>
                <a:cubicBezTo>
                  <a:pt x="253937" y="322641"/>
                  <a:pt x="251004" y="314875"/>
                  <a:pt x="251004" y="304875"/>
                </a:cubicBezTo>
                <a:cubicBezTo>
                  <a:pt x="251004" y="290743"/>
                  <a:pt x="256004" y="280543"/>
                  <a:pt x="266003" y="274277"/>
                </a:cubicBezTo>
                <a:cubicBezTo>
                  <a:pt x="276002" y="268011"/>
                  <a:pt x="292202" y="264878"/>
                  <a:pt x="314600" y="264878"/>
                </a:cubicBezTo>
                <a:close/>
                <a:moveTo>
                  <a:pt x="331799" y="124886"/>
                </a:moveTo>
                <a:cubicBezTo>
                  <a:pt x="295001" y="124886"/>
                  <a:pt x="268336" y="130086"/>
                  <a:pt x="251804" y="140485"/>
                </a:cubicBezTo>
                <a:cubicBezTo>
                  <a:pt x="235272" y="150885"/>
                  <a:pt x="227005" y="167684"/>
                  <a:pt x="227005" y="190882"/>
                </a:cubicBezTo>
                <a:cubicBezTo>
                  <a:pt x="227005" y="201148"/>
                  <a:pt x="228705" y="209581"/>
                  <a:pt x="232105" y="216181"/>
                </a:cubicBezTo>
                <a:cubicBezTo>
                  <a:pt x="235505" y="222780"/>
                  <a:pt x="241505" y="228513"/>
                  <a:pt x="250104" y="233380"/>
                </a:cubicBezTo>
                <a:cubicBezTo>
                  <a:pt x="258704" y="238246"/>
                  <a:pt x="270669" y="243279"/>
                  <a:pt x="286002" y="248479"/>
                </a:cubicBezTo>
                <a:lnTo>
                  <a:pt x="286002" y="253078"/>
                </a:lnTo>
                <a:cubicBezTo>
                  <a:pt x="258270" y="252945"/>
                  <a:pt x="238171" y="257412"/>
                  <a:pt x="225706" y="266478"/>
                </a:cubicBezTo>
                <a:cubicBezTo>
                  <a:pt x="213240" y="275544"/>
                  <a:pt x="207007" y="289010"/>
                  <a:pt x="207007" y="306875"/>
                </a:cubicBezTo>
                <a:cubicBezTo>
                  <a:pt x="207007" y="326341"/>
                  <a:pt x="211906" y="340840"/>
                  <a:pt x="221706" y="350373"/>
                </a:cubicBezTo>
                <a:cubicBezTo>
                  <a:pt x="231505" y="359905"/>
                  <a:pt x="246871" y="367938"/>
                  <a:pt x="267803" y="374471"/>
                </a:cubicBezTo>
                <a:lnTo>
                  <a:pt x="338599" y="396470"/>
                </a:lnTo>
                <a:cubicBezTo>
                  <a:pt x="344465" y="398203"/>
                  <a:pt x="348731" y="400636"/>
                  <a:pt x="351398" y="403769"/>
                </a:cubicBezTo>
                <a:cubicBezTo>
                  <a:pt x="354064" y="406902"/>
                  <a:pt x="355398" y="411669"/>
                  <a:pt x="355398" y="418068"/>
                </a:cubicBezTo>
                <a:cubicBezTo>
                  <a:pt x="355398" y="427268"/>
                  <a:pt x="350865" y="433967"/>
                  <a:pt x="341798" y="438167"/>
                </a:cubicBezTo>
                <a:cubicBezTo>
                  <a:pt x="332732" y="442367"/>
                  <a:pt x="318200" y="444467"/>
                  <a:pt x="298201" y="444467"/>
                </a:cubicBezTo>
                <a:cubicBezTo>
                  <a:pt x="288602" y="444467"/>
                  <a:pt x="278436" y="443933"/>
                  <a:pt x="267703" y="442867"/>
                </a:cubicBezTo>
                <a:cubicBezTo>
                  <a:pt x="256970" y="441800"/>
                  <a:pt x="244604" y="440200"/>
                  <a:pt x="230605" y="438067"/>
                </a:cubicBezTo>
                <a:lnTo>
                  <a:pt x="225806" y="476465"/>
                </a:lnTo>
                <a:cubicBezTo>
                  <a:pt x="235272" y="478598"/>
                  <a:pt x="245704" y="480131"/>
                  <a:pt x="257104" y="481065"/>
                </a:cubicBezTo>
                <a:cubicBezTo>
                  <a:pt x="268503" y="481998"/>
                  <a:pt x="282202" y="482464"/>
                  <a:pt x="298201" y="482464"/>
                </a:cubicBezTo>
                <a:cubicBezTo>
                  <a:pt x="333666" y="482464"/>
                  <a:pt x="359397" y="477298"/>
                  <a:pt x="375396" y="466965"/>
                </a:cubicBezTo>
                <a:cubicBezTo>
                  <a:pt x="391395" y="456633"/>
                  <a:pt x="399395" y="440067"/>
                  <a:pt x="399395" y="417268"/>
                </a:cubicBezTo>
                <a:cubicBezTo>
                  <a:pt x="399395" y="403003"/>
                  <a:pt x="395995" y="391903"/>
                  <a:pt x="389196" y="383970"/>
                </a:cubicBezTo>
                <a:cubicBezTo>
                  <a:pt x="382396" y="376038"/>
                  <a:pt x="371863" y="369205"/>
                  <a:pt x="357598" y="363472"/>
                </a:cubicBezTo>
                <a:lnTo>
                  <a:pt x="357598" y="357872"/>
                </a:lnTo>
                <a:cubicBezTo>
                  <a:pt x="379196" y="357605"/>
                  <a:pt x="394895" y="353172"/>
                  <a:pt x="404695" y="344573"/>
                </a:cubicBezTo>
                <a:cubicBezTo>
                  <a:pt x="414494" y="335973"/>
                  <a:pt x="419394" y="322341"/>
                  <a:pt x="419394" y="303675"/>
                </a:cubicBezTo>
                <a:cubicBezTo>
                  <a:pt x="419394" y="290476"/>
                  <a:pt x="417061" y="279710"/>
                  <a:pt x="412394" y="271377"/>
                </a:cubicBezTo>
                <a:cubicBezTo>
                  <a:pt x="407728" y="263045"/>
                  <a:pt x="400662" y="256012"/>
                  <a:pt x="391195" y="250279"/>
                </a:cubicBezTo>
                <a:cubicBezTo>
                  <a:pt x="381729" y="244546"/>
                  <a:pt x="369663" y="239013"/>
                  <a:pt x="354998" y="233680"/>
                </a:cubicBezTo>
                <a:lnTo>
                  <a:pt x="289802" y="209681"/>
                </a:lnTo>
                <a:cubicBezTo>
                  <a:pt x="283269" y="207281"/>
                  <a:pt x="278502" y="204748"/>
                  <a:pt x="275503" y="202082"/>
                </a:cubicBezTo>
                <a:cubicBezTo>
                  <a:pt x="272503" y="199415"/>
                  <a:pt x="271003" y="195015"/>
                  <a:pt x="271003" y="188882"/>
                </a:cubicBezTo>
                <a:cubicBezTo>
                  <a:pt x="271003" y="179683"/>
                  <a:pt x="275703" y="173050"/>
                  <a:pt x="285102" y="168984"/>
                </a:cubicBezTo>
                <a:cubicBezTo>
                  <a:pt x="294501" y="164917"/>
                  <a:pt x="309667" y="162884"/>
                  <a:pt x="330599" y="162884"/>
                </a:cubicBezTo>
                <a:cubicBezTo>
                  <a:pt x="338465" y="162884"/>
                  <a:pt x="346532" y="163084"/>
                  <a:pt x="354798" y="163484"/>
                </a:cubicBezTo>
                <a:cubicBezTo>
                  <a:pt x="363064" y="163884"/>
                  <a:pt x="372597" y="164617"/>
                  <a:pt x="383396" y="165684"/>
                </a:cubicBezTo>
                <a:lnTo>
                  <a:pt x="387796" y="128886"/>
                </a:lnTo>
                <a:cubicBezTo>
                  <a:pt x="369930" y="126220"/>
                  <a:pt x="351265" y="124886"/>
                  <a:pt x="331799" y="124886"/>
                </a:cubicBezTo>
                <a:close/>
                <a:moveTo>
                  <a:pt x="313200" y="0"/>
                </a:moveTo>
                <a:cubicBezTo>
                  <a:pt x="486176" y="0"/>
                  <a:pt x="626400" y="140224"/>
                  <a:pt x="626400" y="313200"/>
                </a:cubicBezTo>
                <a:cubicBezTo>
                  <a:pt x="626400" y="486176"/>
                  <a:pt x="486176" y="626400"/>
                  <a:pt x="313200" y="626400"/>
                </a:cubicBezTo>
                <a:cubicBezTo>
                  <a:pt x="140224" y="626400"/>
                  <a:pt x="0" y="486176"/>
                  <a:pt x="0" y="313200"/>
                </a:cubicBezTo>
                <a:cubicBezTo>
                  <a:pt x="0" y="140224"/>
                  <a:pt x="140224" y="0"/>
                  <a:pt x="313200" y="0"/>
                </a:cubicBezTo>
                <a:close/>
              </a:path>
            </a:pathLst>
          </a:custGeom>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3200" dirty="0">
              <a:solidFill>
                <a:schemeClr val="bg1"/>
              </a:solidFill>
              <a:latin typeface="+mn-lt"/>
              <a:ea typeface="+mn-ea"/>
              <a:cs typeface="+mn-cs"/>
            </a:endParaRPr>
          </a:p>
        </p:txBody>
      </p:sp>
      <p:sp>
        <p:nvSpPr>
          <p:cNvPr id="2" name="Titel">
            <a:extLst>
              <a:ext uri="{FF2B5EF4-FFF2-40B4-BE49-F238E27FC236}">
                <a16:creationId xmlns:a16="http://schemas.microsoft.com/office/drawing/2014/main" id="{7D80BA20-D405-9695-DB52-8C2BD1DE9FE1}"/>
              </a:ext>
            </a:extLst>
          </p:cNvPr>
          <p:cNvSpPr>
            <a:spLocks noGrp="1"/>
          </p:cNvSpPr>
          <p:nvPr>
            <p:ph type="title"/>
          </p:nvPr>
        </p:nvSpPr>
        <p:spPr/>
        <p:txBody>
          <a:bodyPr/>
          <a:lstStyle/>
          <a:p>
            <a:r>
              <a:rPr lang="de-DE" noProof="0"/>
              <a:t>Mastertitelformat bearbeiten</a:t>
            </a:r>
          </a:p>
        </p:txBody>
      </p:sp>
      <p:sp>
        <p:nvSpPr>
          <p:cNvPr id="15" name="Textplatzhalter">
            <a:extLst>
              <a:ext uri="{FF2B5EF4-FFF2-40B4-BE49-F238E27FC236}">
                <a16:creationId xmlns:a16="http://schemas.microsoft.com/office/drawing/2014/main" id="{5446D4AE-57B4-0B0C-B084-F525410C5CE2}"/>
              </a:ext>
            </a:extLst>
          </p:cNvPr>
          <p:cNvSpPr>
            <a:spLocks noGrp="1"/>
          </p:cNvSpPr>
          <p:nvPr>
            <p:ph type="body" sz="quarter" idx="13" hasCustomPrompt="1"/>
          </p:nvPr>
        </p:nvSpPr>
        <p:spPr>
          <a:xfrm>
            <a:off x="1524000" y="2089422"/>
            <a:ext cx="9972000" cy="4284000"/>
          </a:xfrm>
          <a:prstGeom prst="rect">
            <a:avLst/>
          </a:prstGeom>
        </p:spPr>
        <p:txBody>
          <a:bodyPr/>
          <a:lstStyle>
            <a:lvl1pPr>
              <a:defRPr/>
            </a:lvl1pPr>
          </a:lstStyle>
          <a:p>
            <a:pPr lvl="0"/>
            <a:r>
              <a:rPr lang="de-DE" noProof="0" dirty="0"/>
              <a:t>Text hinzufügen / Aufzählungspunkt löschen, </a:t>
            </a:r>
            <a:r>
              <a:rPr lang="de-DE" dirty="0"/>
              <a:t>falls</a:t>
            </a:r>
            <a:r>
              <a:rPr lang="de-DE" noProof="0" dirty="0"/>
              <a:t> nicht benötigt</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2" name="Fußzeilenplatzhalter">
            <a:extLst>
              <a:ext uri="{FF2B5EF4-FFF2-40B4-BE49-F238E27FC236}">
                <a16:creationId xmlns:a16="http://schemas.microsoft.com/office/drawing/2014/main" id="{4D1F2329-A5A3-E13D-BCCD-9BE98B97004B}"/>
              </a:ext>
            </a:extLst>
          </p:cNvPr>
          <p:cNvSpPr>
            <a:spLocks noGrp="1"/>
          </p:cNvSpPr>
          <p:nvPr>
            <p:ph type="ftr" sz="quarter" idx="11"/>
          </p:nvPr>
        </p:nvSpPr>
        <p:spPr/>
        <p:txBody>
          <a:bodyPr/>
          <a:lstStyle/>
          <a:p>
            <a:endParaRPr lang="de-DE" noProof="0"/>
          </a:p>
        </p:txBody>
      </p:sp>
      <p:sp>
        <p:nvSpPr>
          <p:cNvPr id="10" name="Datumsplatzhalter">
            <a:extLst>
              <a:ext uri="{FF2B5EF4-FFF2-40B4-BE49-F238E27FC236}">
                <a16:creationId xmlns:a16="http://schemas.microsoft.com/office/drawing/2014/main" id="{12070171-44AE-C71C-97EC-E5CF320DB690}"/>
              </a:ext>
            </a:extLst>
          </p:cNvPr>
          <p:cNvSpPr>
            <a:spLocks noGrp="1"/>
          </p:cNvSpPr>
          <p:nvPr>
            <p:ph type="dt" sz="half" idx="10"/>
          </p:nvPr>
        </p:nvSpPr>
        <p:spPr/>
        <p:txBody>
          <a:bodyPr/>
          <a:lstStyle/>
          <a:p>
            <a:endParaRPr lang="de-DE" noProof="0"/>
          </a:p>
        </p:txBody>
      </p:sp>
      <p:sp>
        <p:nvSpPr>
          <p:cNvPr id="13" name="Foliennummernplatzhalter">
            <a:extLst>
              <a:ext uri="{FF2B5EF4-FFF2-40B4-BE49-F238E27FC236}">
                <a16:creationId xmlns:a16="http://schemas.microsoft.com/office/drawing/2014/main" id="{49A61881-3100-850C-4282-BE1197DED4A0}"/>
              </a:ext>
            </a:extLst>
          </p:cNvPr>
          <p:cNvSpPr>
            <a:spLocks noGrp="1"/>
          </p:cNvSpPr>
          <p:nvPr>
            <p:ph type="sldNum" sz="quarter" idx="12"/>
          </p:nvPr>
        </p:nvSpPr>
        <p:spPr/>
        <p:txBody>
          <a:bodyPr/>
          <a:lstStyle/>
          <a:p>
            <a:r>
              <a:rPr lang="de-DE" noProof="0"/>
              <a:t>-</a:t>
            </a:r>
            <a:fld id="{5D46FDD2-BE3D-4DAC-8A1F-A3EB78845BB3}" type="slidenum">
              <a:rPr lang="de-DE" noProof="0" smtClean="0"/>
              <a:pPr/>
              <a:t>‹Nr.›</a:t>
            </a:fld>
            <a:r>
              <a:rPr lang="de-DE" noProof="0"/>
              <a:t>-</a:t>
            </a:r>
          </a:p>
        </p:txBody>
      </p:sp>
      <p:sp>
        <p:nvSpPr>
          <p:cNvPr id="7" name="Rechteck 6">
            <a:extLst>
              <a:ext uri="{FF2B5EF4-FFF2-40B4-BE49-F238E27FC236}">
                <a16:creationId xmlns:a16="http://schemas.microsoft.com/office/drawing/2014/main" id="{80EB8C21-AF55-B21E-981D-0A75D1FBD004}"/>
              </a:ext>
            </a:extLst>
          </p:cNvPr>
          <p:cNvSpPr/>
          <p:nvPr userDrawn="1"/>
        </p:nvSpPr>
        <p:spPr>
          <a:xfrm>
            <a:off x="-2" y="0"/>
            <a:ext cx="12192002" cy="685800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err="1">
              <a:solidFill>
                <a:schemeClr val="bg1"/>
              </a:solidFill>
            </a:endParaRPr>
          </a:p>
        </p:txBody>
      </p:sp>
    </p:spTree>
    <p:extLst>
      <p:ext uri="{BB962C8B-B14F-4D97-AF65-F5344CB8AC3E}">
        <p14:creationId xmlns:p14="http://schemas.microsoft.com/office/powerpoint/2010/main" val="134565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4" name="Abstand">
            <a:extLst>
              <a:ext uri="{FF2B5EF4-FFF2-40B4-BE49-F238E27FC236}">
                <a16:creationId xmlns:a16="http://schemas.microsoft.com/office/drawing/2014/main" id="{EA88CD46-629B-61FF-E122-AC5374580DD2}"/>
              </a:ext>
            </a:extLst>
          </p:cNvPr>
          <p:cNvSpPr/>
          <p:nvPr/>
        </p:nvSpPr>
        <p:spPr>
          <a:xfrm>
            <a:off x="12348074" y="0"/>
            <a:ext cx="1080000" cy="360000"/>
          </a:xfrm>
          <a:prstGeom prst="rect">
            <a:avLst/>
          </a:prstGeom>
          <a:solidFill>
            <a:srgbClr val="DDDDD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de-DE" sz="1000" dirty="0">
              <a:solidFill>
                <a:schemeClr val="bg1"/>
              </a:solidFill>
            </a:endParaRPr>
          </a:p>
        </p:txBody>
      </p:sp>
      <p:sp>
        <p:nvSpPr>
          <p:cNvPr id="2" name="Titel">
            <a:extLst>
              <a:ext uri="{FF2B5EF4-FFF2-40B4-BE49-F238E27FC236}">
                <a16:creationId xmlns:a16="http://schemas.microsoft.com/office/drawing/2014/main" id="{F034BE1C-5C06-05CB-3C69-BAB126EF2914}"/>
              </a:ext>
            </a:extLst>
          </p:cNvPr>
          <p:cNvSpPr>
            <a:spLocks noGrp="1"/>
          </p:cNvSpPr>
          <p:nvPr>
            <p:ph type="title"/>
          </p:nvPr>
        </p:nvSpPr>
        <p:spPr/>
        <p:txBody>
          <a:bodyPr/>
          <a:lstStyle/>
          <a:p>
            <a:r>
              <a:rPr lang="de-DE"/>
              <a:t>Mastertitelformat bearbeiten</a:t>
            </a:r>
          </a:p>
        </p:txBody>
      </p:sp>
      <p:sp>
        <p:nvSpPr>
          <p:cNvPr id="7" name="Fußzeilenplatzhalter">
            <a:extLst>
              <a:ext uri="{FF2B5EF4-FFF2-40B4-BE49-F238E27FC236}">
                <a16:creationId xmlns:a16="http://schemas.microsoft.com/office/drawing/2014/main" id="{CB9B5C6C-7F05-3480-90DB-395AA49B5C5F}"/>
              </a:ext>
            </a:extLst>
          </p:cNvPr>
          <p:cNvSpPr>
            <a:spLocks noGrp="1"/>
          </p:cNvSpPr>
          <p:nvPr>
            <p:ph type="ftr" sz="quarter" idx="11"/>
          </p:nvPr>
        </p:nvSpPr>
        <p:spPr/>
        <p:txBody>
          <a:bodyPr/>
          <a:lstStyle/>
          <a:p>
            <a:endParaRPr lang="de-DE" noProof="0"/>
          </a:p>
        </p:txBody>
      </p:sp>
      <p:sp>
        <p:nvSpPr>
          <p:cNvPr id="6" name="Datumsplatzhalter">
            <a:extLst>
              <a:ext uri="{FF2B5EF4-FFF2-40B4-BE49-F238E27FC236}">
                <a16:creationId xmlns:a16="http://schemas.microsoft.com/office/drawing/2014/main" id="{E9A44ED6-884F-1A83-8C90-B75EA5322777}"/>
              </a:ext>
            </a:extLst>
          </p:cNvPr>
          <p:cNvSpPr>
            <a:spLocks noGrp="1"/>
          </p:cNvSpPr>
          <p:nvPr>
            <p:ph type="dt" sz="half" idx="10"/>
          </p:nvPr>
        </p:nvSpPr>
        <p:spPr/>
        <p:txBody>
          <a:bodyPr/>
          <a:lstStyle/>
          <a:p>
            <a:endParaRPr lang="de-DE" noProof="0"/>
          </a:p>
        </p:txBody>
      </p:sp>
      <p:sp>
        <p:nvSpPr>
          <p:cNvPr id="8" name="Foliennummernplatzhalter">
            <a:extLst>
              <a:ext uri="{FF2B5EF4-FFF2-40B4-BE49-F238E27FC236}">
                <a16:creationId xmlns:a16="http://schemas.microsoft.com/office/drawing/2014/main" id="{63E8A324-D672-057B-4F02-9423687F419E}"/>
              </a:ext>
            </a:extLst>
          </p:cNvPr>
          <p:cNvSpPr>
            <a:spLocks noGrp="1"/>
          </p:cNvSpPr>
          <p:nvPr>
            <p:ph type="sldNum" sz="quarter" idx="12"/>
          </p:nvPr>
        </p:nvSpPr>
        <p:spPr/>
        <p:txBody>
          <a:bodyPr/>
          <a:lstStyle/>
          <a:p>
            <a:r>
              <a:rPr lang="de-DE" noProof="0"/>
              <a:t>-</a:t>
            </a:r>
            <a:fld id="{5D46FDD2-BE3D-4DAC-8A1F-A3EB78845BB3}" type="slidenum">
              <a:rPr lang="de-DE" noProof="0" smtClean="0"/>
              <a:pPr/>
              <a:t>‹Nr.›</a:t>
            </a:fld>
            <a:r>
              <a:rPr lang="de-DE" noProof="0"/>
              <a:t>-</a:t>
            </a:r>
          </a:p>
        </p:txBody>
      </p:sp>
      <p:sp>
        <p:nvSpPr>
          <p:cNvPr id="5" name="Rechteck 4">
            <a:extLst>
              <a:ext uri="{FF2B5EF4-FFF2-40B4-BE49-F238E27FC236}">
                <a16:creationId xmlns:a16="http://schemas.microsoft.com/office/drawing/2014/main" id="{7FEF4AF5-27FC-1A77-09B2-B34EA4EE4FFE}"/>
              </a:ext>
            </a:extLst>
          </p:cNvPr>
          <p:cNvSpPr/>
          <p:nvPr userDrawn="1"/>
        </p:nvSpPr>
        <p:spPr>
          <a:xfrm>
            <a:off x="-2" y="0"/>
            <a:ext cx="12192002" cy="685800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err="1">
              <a:solidFill>
                <a:schemeClr val="bg1"/>
              </a:solidFill>
            </a:endParaRPr>
          </a:p>
        </p:txBody>
      </p:sp>
    </p:spTree>
    <p:extLst>
      <p:ext uri="{BB962C8B-B14F-4D97-AF65-F5344CB8AC3E}">
        <p14:creationId xmlns:p14="http://schemas.microsoft.com/office/powerpoint/2010/main" val="2930138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6" name="Fußzeilenplatzhalter">
            <a:extLst>
              <a:ext uri="{FF2B5EF4-FFF2-40B4-BE49-F238E27FC236}">
                <a16:creationId xmlns:a16="http://schemas.microsoft.com/office/drawing/2014/main" id="{394DB3B5-9B31-7C98-6318-2051C8391D65}"/>
              </a:ext>
            </a:extLst>
          </p:cNvPr>
          <p:cNvSpPr>
            <a:spLocks noGrp="1"/>
          </p:cNvSpPr>
          <p:nvPr>
            <p:ph type="ftr" sz="quarter" idx="11"/>
          </p:nvPr>
        </p:nvSpPr>
        <p:spPr>
          <a:xfrm>
            <a:off x="5556000" y="-178593"/>
            <a:ext cx="1080000" cy="123111"/>
          </a:xfrm>
        </p:spPr>
        <p:txBody>
          <a:bodyPr/>
          <a:lstStyle>
            <a:lvl1pPr>
              <a:defRPr sz="800">
                <a:solidFill>
                  <a:schemeClr val="accent2"/>
                </a:solidFill>
              </a:defRPr>
            </a:lvl1pPr>
          </a:lstStyle>
          <a:p>
            <a:endParaRPr lang="de-DE"/>
          </a:p>
        </p:txBody>
      </p:sp>
      <p:sp>
        <p:nvSpPr>
          <p:cNvPr id="5" name="Datumsplatzhalter">
            <a:extLst>
              <a:ext uri="{FF2B5EF4-FFF2-40B4-BE49-F238E27FC236}">
                <a16:creationId xmlns:a16="http://schemas.microsoft.com/office/drawing/2014/main" id="{5E013454-46B2-E8CF-172F-6B32E36D678A}"/>
              </a:ext>
            </a:extLst>
          </p:cNvPr>
          <p:cNvSpPr>
            <a:spLocks noGrp="1"/>
          </p:cNvSpPr>
          <p:nvPr>
            <p:ph type="dt" sz="half" idx="10"/>
          </p:nvPr>
        </p:nvSpPr>
        <p:spPr/>
        <p:txBody>
          <a:bodyPr/>
          <a:lstStyle/>
          <a:p>
            <a:endParaRPr lang="de-DE" noProof="0"/>
          </a:p>
        </p:txBody>
      </p:sp>
      <p:sp>
        <p:nvSpPr>
          <p:cNvPr id="7" name="Foliennummernplatzhalter">
            <a:extLst>
              <a:ext uri="{FF2B5EF4-FFF2-40B4-BE49-F238E27FC236}">
                <a16:creationId xmlns:a16="http://schemas.microsoft.com/office/drawing/2014/main" id="{099E15C1-1CF5-564A-CD02-601463F61228}"/>
              </a:ext>
            </a:extLst>
          </p:cNvPr>
          <p:cNvSpPr>
            <a:spLocks noGrp="1"/>
          </p:cNvSpPr>
          <p:nvPr>
            <p:ph type="sldNum" sz="quarter" idx="12"/>
          </p:nvPr>
        </p:nvSpPr>
        <p:spPr/>
        <p:txBody>
          <a:bodyPr/>
          <a:lstStyle/>
          <a:p>
            <a:r>
              <a:rPr lang="de-DE" noProof="0"/>
              <a:t>-</a:t>
            </a:r>
            <a:fld id="{5D46FDD2-BE3D-4DAC-8A1F-A3EB78845BB3}" type="slidenum">
              <a:rPr lang="de-DE" noProof="0" smtClean="0"/>
              <a:pPr/>
              <a:t>‹Nr.›</a:t>
            </a:fld>
            <a:r>
              <a:rPr lang="de-DE" noProof="0"/>
              <a:t>-</a:t>
            </a:r>
          </a:p>
        </p:txBody>
      </p:sp>
      <p:sp>
        <p:nvSpPr>
          <p:cNvPr id="2" name="Rechteck 1">
            <a:extLst>
              <a:ext uri="{FF2B5EF4-FFF2-40B4-BE49-F238E27FC236}">
                <a16:creationId xmlns:a16="http://schemas.microsoft.com/office/drawing/2014/main" id="{EFF13B12-C0D5-CC27-71EC-0C432D353FDF}"/>
              </a:ext>
            </a:extLst>
          </p:cNvPr>
          <p:cNvSpPr/>
          <p:nvPr userDrawn="1"/>
        </p:nvSpPr>
        <p:spPr>
          <a:xfrm>
            <a:off x="-2" y="0"/>
            <a:ext cx="12192002" cy="685800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err="1">
              <a:solidFill>
                <a:schemeClr val="bg1"/>
              </a:solidFill>
            </a:endParaRPr>
          </a:p>
        </p:txBody>
      </p:sp>
      <p:sp>
        <p:nvSpPr>
          <p:cNvPr id="4" name="Legende">
            <a:extLst>
              <a:ext uri="{FF2B5EF4-FFF2-40B4-BE49-F238E27FC236}">
                <a16:creationId xmlns:a16="http://schemas.microsoft.com/office/drawing/2014/main" id="{19D2D89C-7148-FD5E-F603-404FBE0FD4EF}"/>
              </a:ext>
            </a:extLst>
          </p:cNvPr>
          <p:cNvSpPr/>
          <p:nvPr userDrawn="1"/>
        </p:nvSpPr>
        <p:spPr>
          <a:xfrm>
            <a:off x="-1236074" y="1762126"/>
            <a:ext cx="1080000" cy="10908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r>
              <a:rPr lang="de-DE" sz="1000" dirty="0">
                <a:solidFill>
                  <a:schemeClr val="bg1"/>
                </a:solidFill>
              </a:rPr>
              <a:t>Über </a:t>
            </a:r>
            <a:br>
              <a:rPr lang="de-DE" sz="1000" dirty="0">
                <a:solidFill>
                  <a:schemeClr val="bg1"/>
                </a:solidFill>
              </a:rPr>
            </a:br>
            <a:r>
              <a:rPr lang="de-DE" sz="1000" i="1" dirty="0">
                <a:solidFill>
                  <a:schemeClr val="bg1"/>
                </a:solidFill>
              </a:rPr>
              <a:t>Listenebene erhöhen</a:t>
            </a:r>
            <a:br>
              <a:rPr lang="de-DE" sz="1000" dirty="0">
                <a:solidFill>
                  <a:schemeClr val="bg1"/>
                </a:solidFill>
              </a:rPr>
            </a:br>
            <a:r>
              <a:rPr lang="de-DE" sz="1000" dirty="0">
                <a:solidFill>
                  <a:schemeClr val="bg1"/>
                </a:solidFill>
              </a:rPr>
              <a:t>(= Einrücken) Unterpunkte einfügen.</a:t>
            </a:r>
          </a:p>
        </p:txBody>
      </p:sp>
    </p:spTree>
    <p:extLst>
      <p:ext uri="{BB962C8B-B14F-4D97-AF65-F5344CB8AC3E}">
        <p14:creationId xmlns:p14="http://schemas.microsoft.com/office/powerpoint/2010/main" val="2129741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3" name="Hilfslinien">
            <a:extLst>
              <a:ext uri="{FF2B5EF4-FFF2-40B4-BE49-F238E27FC236}">
                <a16:creationId xmlns:a16="http://schemas.microsoft.com/office/drawing/2014/main" id="{AB25FC42-D411-AB59-05C1-2F436C2B720D}"/>
              </a:ext>
            </a:extLst>
          </p:cNvPr>
          <p:cNvGrpSpPr/>
          <p:nvPr/>
        </p:nvGrpSpPr>
        <p:grpSpPr>
          <a:xfrm>
            <a:off x="-261970" y="-264674"/>
            <a:ext cx="12696336" cy="7380800"/>
            <a:chOff x="-261970" y="-264674"/>
            <a:chExt cx="12696336" cy="7380800"/>
          </a:xfrm>
        </p:grpSpPr>
        <p:cxnSp>
          <p:nvCxnSpPr>
            <p:cNvPr id="11" name="Linie12">
              <a:extLst>
                <a:ext uri="{FF2B5EF4-FFF2-40B4-BE49-F238E27FC236}">
                  <a16:creationId xmlns:a16="http://schemas.microsoft.com/office/drawing/2014/main" id="{ABA9D7A2-B19D-82B7-4219-E57FC715D03F}"/>
                </a:ext>
              </a:extLst>
            </p:cNvPr>
            <p:cNvCxnSpPr/>
            <p:nvPr/>
          </p:nvCxnSpPr>
          <p:spPr>
            <a:xfrm>
              <a:off x="4079776" y="-264674"/>
              <a:ext cx="0" cy="180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Linie11">
              <a:extLst>
                <a:ext uri="{FF2B5EF4-FFF2-40B4-BE49-F238E27FC236}">
                  <a16:creationId xmlns:a16="http://schemas.microsoft.com/office/drawing/2014/main" id="{3A7E64E2-F936-C423-E430-9EB57899F020}"/>
                </a:ext>
              </a:extLst>
            </p:cNvPr>
            <p:cNvCxnSpPr/>
            <p:nvPr/>
          </p:nvCxnSpPr>
          <p:spPr>
            <a:xfrm>
              <a:off x="6096000" y="-264674"/>
              <a:ext cx="0" cy="180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Linie10">
              <a:extLst>
                <a:ext uri="{FF2B5EF4-FFF2-40B4-BE49-F238E27FC236}">
                  <a16:creationId xmlns:a16="http://schemas.microsoft.com/office/drawing/2014/main" id="{1F7EBB75-33B0-77C8-A63F-178F2D8712E7}"/>
                </a:ext>
              </a:extLst>
            </p:cNvPr>
            <p:cNvCxnSpPr/>
            <p:nvPr/>
          </p:nvCxnSpPr>
          <p:spPr>
            <a:xfrm>
              <a:off x="8112224" y="-264674"/>
              <a:ext cx="0" cy="180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Linie9">
              <a:extLst>
                <a:ext uri="{FF2B5EF4-FFF2-40B4-BE49-F238E27FC236}">
                  <a16:creationId xmlns:a16="http://schemas.microsoft.com/office/drawing/2014/main" id="{F16FC9CB-E226-6918-61D0-984BB2173D3B}"/>
                </a:ext>
              </a:extLst>
            </p:cNvPr>
            <p:cNvCxnSpPr/>
            <p:nvPr/>
          </p:nvCxnSpPr>
          <p:spPr>
            <a:xfrm>
              <a:off x="4079776" y="6936126"/>
              <a:ext cx="0" cy="180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ie8">
              <a:extLst>
                <a:ext uri="{FF2B5EF4-FFF2-40B4-BE49-F238E27FC236}">
                  <a16:creationId xmlns:a16="http://schemas.microsoft.com/office/drawing/2014/main" id="{132FF503-C103-A078-3A22-9DCCD468F5F1}"/>
                </a:ext>
              </a:extLst>
            </p:cNvPr>
            <p:cNvCxnSpPr/>
            <p:nvPr/>
          </p:nvCxnSpPr>
          <p:spPr>
            <a:xfrm>
              <a:off x="6096000" y="6936126"/>
              <a:ext cx="0" cy="180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Linie7">
              <a:extLst>
                <a:ext uri="{FF2B5EF4-FFF2-40B4-BE49-F238E27FC236}">
                  <a16:creationId xmlns:a16="http://schemas.microsoft.com/office/drawing/2014/main" id="{25479FBD-10A7-7814-9EC8-FC9637062C5C}"/>
                </a:ext>
              </a:extLst>
            </p:cNvPr>
            <p:cNvCxnSpPr/>
            <p:nvPr/>
          </p:nvCxnSpPr>
          <p:spPr>
            <a:xfrm>
              <a:off x="8112224" y="6936126"/>
              <a:ext cx="0" cy="180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Linie6">
              <a:extLst>
                <a:ext uri="{FF2B5EF4-FFF2-40B4-BE49-F238E27FC236}">
                  <a16:creationId xmlns:a16="http://schemas.microsoft.com/office/drawing/2014/main" id="{72FE3DBB-91DB-48A7-BA28-9CDFE2A6B09E}"/>
                </a:ext>
              </a:extLst>
            </p:cNvPr>
            <p:cNvCxnSpPr/>
            <p:nvPr/>
          </p:nvCxnSpPr>
          <p:spPr>
            <a:xfrm>
              <a:off x="-261970" y="2276872"/>
              <a:ext cx="180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ie5">
              <a:extLst>
                <a:ext uri="{FF2B5EF4-FFF2-40B4-BE49-F238E27FC236}">
                  <a16:creationId xmlns:a16="http://schemas.microsoft.com/office/drawing/2014/main" id="{3C1CA898-53D7-BC16-99EF-E5E51F8630F4}"/>
                </a:ext>
              </a:extLst>
            </p:cNvPr>
            <p:cNvCxnSpPr/>
            <p:nvPr/>
          </p:nvCxnSpPr>
          <p:spPr>
            <a:xfrm>
              <a:off x="-261970" y="3429000"/>
              <a:ext cx="180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ie4">
              <a:extLst>
                <a:ext uri="{FF2B5EF4-FFF2-40B4-BE49-F238E27FC236}">
                  <a16:creationId xmlns:a16="http://schemas.microsoft.com/office/drawing/2014/main" id="{EF868BD8-97EB-49F2-1C10-8C0A03C76443}"/>
                </a:ext>
              </a:extLst>
            </p:cNvPr>
            <p:cNvCxnSpPr/>
            <p:nvPr/>
          </p:nvCxnSpPr>
          <p:spPr>
            <a:xfrm>
              <a:off x="-261970" y="4581128"/>
              <a:ext cx="180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Linie3">
              <a:extLst>
                <a:ext uri="{FF2B5EF4-FFF2-40B4-BE49-F238E27FC236}">
                  <a16:creationId xmlns:a16="http://schemas.microsoft.com/office/drawing/2014/main" id="{D63992DB-7AB4-CE37-6D68-37618BC6C871}"/>
                </a:ext>
              </a:extLst>
            </p:cNvPr>
            <p:cNvCxnSpPr/>
            <p:nvPr/>
          </p:nvCxnSpPr>
          <p:spPr>
            <a:xfrm>
              <a:off x="12254366" y="2276872"/>
              <a:ext cx="180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Linie2">
              <a:extLst>
                <a:ext uri="{FF2B5EF4-FFF2-40B4-BE49-F238E27FC236}">
                  <a16:creationId xmlns:a16="http://schemas.microsoft.com/office/drawing/2014/main" id="{DB6F2EF5-348F-4EDC-5EF6-5A278CA9EFC2}"/>
                </a:ext>
              </a:extLst>
            </p:cNvPr>
            <p:cNvCxnSpPr/>
            <p:nvPr/>
          </p:nvCxnSpPr>
          <p:spPr>
            <a:xfrm>
              <a:off x="12254366" y="3429000"/>
              <a:ext cx="180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Linie1">
              <a:extLst>
                <a:ext uri="{FF2B5EF4-FFF2-40B4-BE49-F238E27FC236}">
                  <a16:creationId xmlns:a16="http://schemas.microsoft.com/office/drawing/2014/main" id="{D54A0A96-7BF3-5035-42B4-69B8DFC8F543}"/>
                </a:ext>
              </a:extLst>
            </p:cNvPr>
            <p:cNvCxnSpPr/>
            <p:nvPr/>
          </p:nvCxnSpPr>
          <p:spPr>
            <a:xfrm>
              <a:off x="12254366" y="4581128"/>
              <a:ext cx="180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Titelplatzhalter">
            <a:extLst>
              <a:ext uri="{FF2B5EF4-FFF2-40B4-BE49-F238E27FC236}">
                <a16:creationId xmlns:a16="http://schemas.microsoft.com/office/drawing/2014/main" id="{B7128E05-7685-4935-F690-73B6D3FB7E80}"/>
              </a:ext>
            </a:extLst>
          </p:cNvPr>
          <p:cNvSpPr>
            <a:spLocks noGrp="1"/>
          </p:cNvSpPr>
          <p:nvPr>
            <p:ph type="title"/>
          </p:nvPr>
        </p:nvSpPr>
        <p:spPr>
          <a:xfrm>
            <a:off x="-2" y="628424"/>
            <a:ext cx="5990852" cy="496320"/>
          </a:xfrm>
          <a:prstGeom prst="rect">
            <a:avLst/>
          </a:prstGeom>
          <a:solidFill>
            <a:schemeClr val="accent1"/>
          </a:solidFill>
          <a:ln>
            <a:noFill/>
          </a:ln>
        </p:spPr>
        <p:txBody>
          <a:bodyPr vert="horz" wrap="none" lIns="684000" tIns="32400" rIns="234000" bIns="32400" rtlCol="0" anchor="t" anchorCtr="0">
            <a:spAutoFit/>
          </a:bodyPr>
          <a:lstStyle/>
          <a:p>
            <a:r>
              <a:rPr lang="de-DE" noProof="0" dirty="0"/>
              <a:t>Mastertitelformat bearbeiten</a:t>
            </a:r>
          </a:p>
        </p:txBody>
      </p:sp>
      <p:sp>
        <p:nvSpPr>
          <p:cNvPr id="3" name="Textplatzhalter">
            <a:extLst>
              <a:ext uri="{FF2B5EF4-FFF2-40B4-BE49-F238E27FC236}">
                <a16:creationId xmlns:a16="http://schemas.microsoft.com/office/drawing/2014/main" id="{F021DF6F-5409-455D-0C83-FD35B7630A9A}"/>
              </a:ext>
            </a:extLst>
          </p:cNvPr>
          <p:cNvSpPr>
            <a:spLocks noGrp="1"/>
          </p:cNvSpPr>
          <p:nvPr>
            <p:ph type="body" idx="1"/>
          </p:nvPr>
        </p:nvSpPr>
        <p:spPr>
          <a:xfrm>
            <a:off x="696000" y="1521328"/>
            <a:ext cx="10800000" cy="4860000"/>
          </a:xfrm>
          <a:prstGeom prst="rect">
            <a:avLst/>
          </a:prstGeom>
        </p:spPr>
        <p:txBody>
          <a:bodyPr vert="horz" lIns="0" tIns="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a:extLst>
              <a:ext uri="{FF2B5EF4-FFF2-40B4-BE49-F238E27FC236}">
                <a16:creationId xmlns:a16="http://schemas.microsoft.com/office/drawing/2014/main" id="{6A39AE9E-E708-8FE2-7C4F-8E6C318F70B1}"/>
              </a:ext>
            </a:extLst>
          </p:cNvPr>
          <p:cNvSpPr>
            <a:spLocks noGrp="1"/>
          </p:cNvSpPr>
          <p:nvPr>
            <p:ph type="ftr" sz="quarter" idx="3"/>
          </p:nvPr>
        </p:nvSpPr>
        <p:spPr>
          <a:xfrm>
            <a:off x="702538" y="380646"/>
            <a:ext cx="3515386" cy="138499"/>
          </a:xfrm>
          <a:prstGeom prst="rect">
            <a:avLst/>
          </a:prstGeom>
        </p:spPr>
        <p:txBody>
          <a:bodyPr vert="horz" wrap="none" lIns="0" tIns="0" rIns="0" bIns="0" rtlCol="0" anchor="ctr">
            <a:spAutoFit/>
          </a:bodyPr>
          <a:lstStyle>
            <a:lvl1pPr algn="l">
              <a:defRPr sz="900">
                <a:solidFill>
                  <a:schemeClr val="tx2">
                    <a:lumMod val="60000"/>
                    <a:lumOff val="40000"/>
                  </a:schemeClr>
                </a:solidFill>
                <a:latin typeface="+mn-lt"/>
              </a:defRPr>
            </a:lvl1pPr>
          </a:lstStyle>
          <a:p>
            <a:endParaRPr lang="de-DE" dirty="0"/>
          </a:p>
        </p:txBody>
      </p:sp>
      <p:sp>
        <p:nvSpPr>
          <p:cNvPr id="4" name="Datumsplatzhalter">
            <a:extLst>
              <a:ext uri="{FF2B5EF4-FFF2-40B4-BE49-F238E27FC236}">
                <a16:creationId xmlns:a16="http://schemas.microsoft.com/office/drawing/2014/main" id="{5A9E558D-48B9-C163-D135-7650FEC4ED41}"/>
              </a:ext>
            </a:extLst>
          </p:cNvPr>
          <p:cNvSpPr>
            <a:spLocks noGrp="1"/>
          </p:cNvSpPr>
          <p:nvPr>
            <p:ph type="dt" sz="half" idx="2"/>
          </p:nvPr>
        </p:nvSpPr>
        <p:spPr>
          <a:xfrm>
            <a:off x="702539" y="6624001"/>
            <a:ext cx="461665" cy="123111"/>
          </a:xfrm>
          <a:prstGeom prst="rect">
            <a:avLst/>
          </a:prstGeom>
        </p:spPr>
        <p:txBody>
          <a:bodyPr vert="horz" wrap="none" lIns="0" tIns="0" rIns="0" bIns="0" rtlCol="0" anchor="t" anchorCtr="0">
            <a:spAutoFit/>
          </a:bodyPr>
          <a:lstStyle>
            <a:lvl1pPr algn="l">
              <a:defRPr sz="800">
                <a:solidFill>
                  <a:sysClr val="windowText" lastClr="000000"/>
                </a:solidFill>
                <a:latin typeface="+mn-lt"/>
              </a:defRPr>
            </a:lvl1pPr>
          </a:lstStyle>
          <a:p>
            <a:endParaRPr lang="de-DE" dirty="0"/>
          </a:p>
        </p:txBody>
      </p:sp>
      <p:sp>
        <p:nvSpPr>
          <p:cNvPr id="6" name="Foliennummernplatzhalter">
            <a:extLst>
              <a:ext uri="{FF2B5EF4-FFF2-40B4-BE49-F238E27FC236}">
                <a16:creationId xmlns:a16="http://schemas.microsoft.com/office/drawing/2014/main" id="{D9D5D148-C17F-C7D4-CE3E-4F3D93FDCF72}"/>
              </a:ext>
            </a:extLst>
          </p:cNvPr>
          <p:cNvSpPr>
            <a:spLocks noGrp="1"/>
          </p:cNvSpPr>
          <p:nvPr>
            <p:ph type="sldNum" sz="quarter" idx="4"/>
          </p:nvPr>
        </p:nvSpPr>
        <p:spPr>
          <a:xfrm>
            <a:off x="6095967" y="6624001"/>
            <a:ext cx="65" cy="123111"/>
          </a:xfrm>
          <a:prstGeom prst="rect">
            <a:avLst/>
          </a:prstGeom>
        </p:spPr>
        <p:txBody>
          <a:bodyPr vert="horz" wrap="none" lIns="0" tIns="0" rIns="0" bIns="0" rtlCol="0" anchor="t" anchorCtr="0">
            <a:spAutoFit/>
          </a:bodyPr>
          <a:lstStyle>
            <a:lvl1pPr algn="ctr">
              <a:defRPr sz="800">
                <a:solidFill>
                  <a:sysClr val="windowText" lastClr="000000"/>
                </a:solidFill>
                <a:latin typeface="+mn-lt"/>
              </a:defRPr>
            </a:lvl1pPr>
          </a:lstStyle>
          <a:p>
            <a:endParaRPr lang="de-DE" dirty="0"/>
          </a:p>
        </p:txBody>
      </p:sp>
      <p:pic>
        <p:nvPicPr>
          <p:cNvPr id="24" name="Grafik 23">
            <a:extLst>
              <a:ext uri="{FF2B5EF4-FFF2-40B4-BE49-F238E27FC236}">
                <a16:creationId xmlns:a16="http://schemas.microsoft.com/office/drawing/2014/main" id="{359D31C2-7F8F-CEC6-F85E-1BAADAA0A6E2}"/>
              </a:ext>
            </a:extLst>
          </p:cNvPr>
          <p:cNvPicPr>
            <a:picLocks noChangeAspect="1"/>
          </p:cNvPicPr>
          <p:nvPr userDrawn="1"/>
        </p:nvPicPr>
        <p:blipFill>
          <a:blip r:embed="rId25"/>
          <a:stretch>
            <a:fillRect/>
          </a:stretch>
        </p:blipFill>
        <p:spPr>
          <a:xfrm>
            <a:off x="11352584" y="6643729"/>
            <a:ext cx="561600" cy="83655"/>
          </a:xfrm>
          <a:prstGeom prst="rect">
            <a:avLst/>
          </a:prstGeom>
        </p:spPr>
      </p:pic>
    </p:spTree>
    <p:extLst>
      <p:ext uri="{BB962C8B-B14F-4D97-AF65-F5344CB8AC3E}">
        <p14:creationId xmlns:p14="http://schemas.microsoft.com/office/powerpoint/2010/main" val="318939707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4" r:id="rId23"/>
  </p:sldLayoutIdLst>
  <p:hf hdr="0" ftr="0" dt="0"/>
  <p:txStyles>
    <p:titleStyle>
      <a:lvl1pPr algn="l" defTabSz="914400" rtl="0" eaLnBrk="1" latinLnBrk="0" hangingPunct="1">
        <a:lnSpc>
          <a:spcPct val="100000"/>
        </a:lnSpc>
        <a:spcBef>
          <a:spcPts val="0"/>
        </a:spcBef>
        <a:buNone/>
        <a:defRPr sz="2800" kern="1200">
          <a:solidFill>
            <a:schemeClr val="bg1"/>
          </a:solidFill>
          <a:latin typeface="+mj-lt"/>
          <a:ea typeface="+mj-ea"/>
          <a:cs typeface="+mj-cs"/>
        </a:defRPr>
      </a:lvl1pPr>
    </p:titleStyle>
    <p:bodyStyle>
      <a:lvl1pPr marL="266700" indent="-266700" algn="l" defTabSz="914400" rtl="0" eaLnBrk="1" latinLnBrk="0" hangingPunct="1">
        <a:lnSpc>
          <a:spcPct val="110000"/>
        </a:lnSpc>
        <a:spcBef>
          <a:spcPts val="0"/>
        </a:spcBef>
        <a:spcAft>
          <a:spcPts val="600"/>
        </a:spcAft>
        <a:buClr>
          <a:schemeClr val="accent1"/>
        </a:buClr>
        <a:buFont typeface="Wingdings" panose="05000000000000000000" pitchFamily="2" charset="2"/>
        <a:buChar char="§"/>
        <a:defRPr lang="de-DE" sz="1800" kern="1200" noProof="0" dirty="0">
          <a:solidFill>
            <a:schemeClr val="tx1"/>
          </a:solidFill>
          <a:latin typeface="+mn-lt"/>
          <a:ea typeface="+mn-ea"/>
          <a:cs typeface="+mn-cs"/>
        </a:defRPr>
      </a:lvl1pPr>
      <a:lvl2pPr marL="447675" indent="-180975" algn="l" defTabSz="914400" rtl="0" eaLnBrk="1" latinLnBrk="0" hangingPunct="1">
        <a:lnSpc>
          <a:spcPct val="110000"/>
        </a:lnSpc>
        <a:spcBef>
          <a:spcPts val="0"/>
        </a:spcBef>
        <a:spcAft>
          <a:spcPts val="300"/>
        </a:spcAft>
        <a:buClr>
          <a:schemeClr val="accent1"/>
        </a:buClr>
        <a:buFont typeface="Merriweather Sans" pitchFamily="2" charset="0"/>
        <a:buChar char="•"/>
        <a:defRPr sz="1800" kern="1200">
          <a:solidFill>
            <a:schemeClr val="tx1"/>
          </a:solidFill>
          <a:latin typeface="+mn-lt"/>
          <a:ea typeface="+mn-ea"/>
          <a:cs typeface="+mn-cs"/>
        </a:defRPr>
      </a:lvl2pPr>
      <a:lvl3pPr marL="714375" indent="-266700" algn="l" defTabSz="914400" rtl="0" eaLnBrk="1" latinLnBrk="0" hangingPunct="1">
        <a:lnSpc>
          <a:spcPct val="110000"/>
        </a:lnSpc>
        <a:spcBef>
          <a:spcPts val="0"/>
        </a:spcBef>
        <a:spcAft>
          <a:spcPts val="300"/>
        </a:spcAft>
        <a:buClrTx/>
        <a:buFont typeface="Symbol" panose="05050102010706020507" pitchFamily="18" charset="2"/>
        <a:buChar char="-"/>
        <a:defRPr lang="de-DE" sz="1800" kern="1200" noProof="0" dirty="0">
          <a:solidFill>
            <a:schemeClr val="tx1"/>
          </a:solidFill>
          <a:latin typeface="+mn-lt"/>
          <a:ea typeface="+mn-ea"/>
          <a:cs typeface="+mn-cs"/>
        </a:defRPr>
      </a:lvl3pPr>
      <a:lvl4pPr marL="0" indent="0" algn="l" defTabSz="914400" rtl="0" eaLnBrk="1" latinLnBrk="0" hangingPunct="1">
        <a:lnSpc>
          <a:spcPct val="110000"/>
        </a:lnSpc>
        <a:spcBef>
          <a:spcPts val="0"/>
        </a:spcBef>
        <a:spcAft>
          <a:spcPts val="600"/>
        </a:spcAft>
        <a:buFont typeface="Symbol" panose="05050102010706020507" pitchFamily="18" charset="2"/>
        <a:buNone/>
        <a:defRPr lang="de-DE" sz="1800" kern="1200" noProof="0" dirty="0">
          <a:solidFill>
            <a:schemeClr val="tx1"/>
          </a:solidFill>
          <a:latin typeface="+mn-lt"/>
          <a:ea typeface="+mn-ea"/>
          <a:cs typeface="+mn-cs"/>
        </a:defRPr>
      </a:lvl4pPr>
      <a:lvl5pPr marL="0" indent="0" algn="l" defTabSz="914400" rtl="0" eaLnBrk="1" latinLnBrk="0" hangingPunct="1">
        <a:lnSpc>
          <a:spcPct val="110000"/>
        </a:lnSpc>
        <a:spcBef>
          <a:spcPts val="900"/>
        </a:spcBef>
        <a:spcAft>
          <a:spcPts val="1800"/>
        </a:spcAft>
        <a:buFont typeface="Symbol" panose="05050102010706020507" pitchFamily="18" charset="2"/>
        <a:buNone/>
        <a:defRPr lang="de-DE" sz="2000" kern="1200" noProof="0" dirty="0">
          <a:solidFill>
            <a:schemeClr val="accent1"/>
          </a:solidFill>
          <a:latin typeface="+mj-lt"/>
          <a:ea typeface="+mn-ea"/>
          <a:cs typeface="+mn-cs"/>
        </a:defRPr>
      </a:lvl5pPr>
      <a:lvl6pPr marL="0" indent="0" algn="l" defTabSz="914400" rtl="0" eaLnBrk="1" latinLnBrk="0" hangingPunct="1">
        <a:lnSpc>
          <a:spcPct val="110000"/>
        </a:lnSpc>
        <a:spcBef>
          <a:spcPts val="1200"/>
        </a:spcBef>
        <a:spcAft>
          <a:spcPts val="1800"/>
        </a:spcAft>
        <a:buFont typeface="Merriweather Sans" panose="020B0604020202020204" pitchFamily="34" charset="0"/>
        <a:buNone/>
        <a:defRPr sz="2400" kern="1200">
          <a:solidFill>
            <a:schemeClr val="accent1"/>
          </a:solidFill>
          <a:latin typeface="+mj-lt"/>
          <a:ea typeface="+mn-ea"/>
          <a:cs typeface="+mn-cs"/>
        </a:defRPr>
      </a:lvl6pPr>
      <a:lvl7pPr marL="2971800" indent="-228600" algn="l" defTabSz="914400" rtl="0" eaLnBrk="1" latinLnBrk="0" hangingPunct="1">
        <a:lnSpc>
          <a:spcPct val="90000"/>
        </a:lnSpc>
        <a:spcBef>
          <a:spcPts val="500"/>
        </a:spcBef>
        <a:buFont typeface="Merriweather San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erriweather San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erriweather Sans"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38">
          <p15:clr>
            <a:srgbClr val="F26B43"/>
          </p15:clr>
        </p15:guide>
        <p15:guide id="4" pos="7242">
          <p15:clr>
            <a:srgbClr val="F26B43"/>
          </p15:clr>
        </p15:guide>
        <p15:guide id="5" pos="960">
          <p15:clr>
            <a:srgbClr val="F26B43"/>
          </p15:clr>
        </p15:guide>
        <p15:guide id="6" pos="2570">
          <p15:clr>
            <a:srgbClr val="F26B43"/>
          </p15:clr>
        </p15:guide>
        <p15:guide id="7" pos="4362">
          <p15:clr>
            <a:srgbClr val="F26B43"/>
          </p15:clr>
        </p15:guide>
        <p15:guide id="8" pos="5110">
          <p15:clr>
            <a:srgbClr val="F26B43"/>
          </p15:clr>
        </p15:guide>
        <p15:guide id="9" pos="6720">
          <p15:clr>
            <a:srgbClr val="F26B43"/>
          </p15:clr>
        </p15:guide>
        <p15:guide id="10" orient="horz" pos="709">
          <p15:clr>
            <a:srgbClr val="F26B43"/>
          </p15:clr>
        </p15:guide>
        <p15:guide id="11" orient="horz" pos="1071">
          <p15:clr>
            <a:srgbClr val="F26B43"/>
          </p15:clr>
        </p15:guide>
        <p15:guide id="12" orient="horz" pos="1434">
          <p15:clr>
            <a:srgbClr val="F26B43"/>
          </p15:clr>
        </p15:guide>
        <p15:guide id="13" orient="horz" pos="2886">
          <p15:clr>
            <a:srgbClr val="F26B43"/>
          </p15:clr>
        </p15:guide>
        <p15:guide id="14" orient="horz" pos="4020">
          <p15:clr>
            <a:srgbClr val="F26B43"/>
          </p15:clr>
        </p15:guide>
        <p15:guide id="15" orient="horz" pos="935">
          <p15:clr>
            <a:srgbClr val="F26B43"/>
          </p15:clr>
        </p15:guide>
        <p15:guide id="16" orient="horz" pos="30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hyperlink" Target="https://www.lexware.de/support/faq/faq-beitrag/000033551/?tx_support%5Bproduct%5D=14&amp;tx_support_faqdetail%5Bcontroller%5D=Faq&amp;cHash=df77c39fb4307359d96e7ffe0761782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lexware.de/support/faq/faq-beitrag/000030356/" TargetMode="External"/><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lexware.de/support/faq/faq-beitrag/000033960/" TargetMode="External"/><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lexware.de/support/faq/faq-beitrag/000026722/?tx_support_faqdetail%5Bcontroller%5D=Faq&amp;cHash=80cb3a8cb8505f3d81575ae1dc07389f"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s://pixabay.com/de/stempel-vorlage-rot-leer-muster-814699/"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e-rechnung-bund.de/wp-content/uploads/2023/03/Uebersichtslisten-Eingabefelder-ZRE.pdf"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hyperlink" Target="http://tsp.haufe-lexware.com/tsp_wm_get_attachment.php?att=58e935fb75_Pflichtfelder_ZUGFeRD.xlsx"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shop.lexware.de/lexware-archivierung?e_sid=cLqBATaQgugBtca9jXqbMRE7OVrCyVrS2jfSyhVccePMqkD%2BP5on%2FOpSYz8YzDQ%3D&amp;e_vid=RuXcLqBATaQgugBtca9j9ITj7Qcz%2FatLl3E7UWpxkRvaR523Ga3KNqGD6yc73Fo%3D" TargetMode="Externa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s://www.lexware.de/support/faq/faq-beitrag/000002785/" TargetMode="External"/><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ww.lexware.de/support/faq/faq-beitrag/000020701/?tx_support%5Bproduct%5D=91&amp;cHash=8f16e9637149afe60fd19e198b1c13c2" TargetMode="Externa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www.lexware.de/support/faq/faq-beitrag/000015457/" TargetMode="Externa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xml"/><Relationship Id="rId4" Type="http://schemas.openxmlformats.org/officeDocument/2006/relationships/hyperlink" Target="https://www.lexware.de/support/faq/faq-beitrag/000016481/?tx_support%5Bproduct%5D=91&amp;cHash=8f16e9637149afe60fd19e198b1c13c2"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9EE4C-D72E-435D-A65F-7B15C483A9A7}"/>
              </a:ext>
            </a:extLst>
          </p:cNvPr>
          <p:cNvSpPr>
            <a:spLocks noGrp="1"/>
          </p:cNvSpPr>
          <p:nvPr>
            <p:ph type="ctrTitle"/>
          </p:nvPr>
        </p:nvSpPr>
        <p:spPr>
          <a:xfrm>
            <a:off x="19272" y="3793964"/>
            <a:ext cx="8109503" cy="1362457"/>
          </a:xfrm>
        </p:spPr>
        <p:txBody>
          <a:bodyPr/>
          <a:lstStyle/>
          <a:p>
            <a:r>
              <a:rPr lang="de-DE" dirty="0"/>
              <a:t>E-Rechnungspflicht: Einfach umsetzen </a:t>
            </a:r>
            <a:br>
              <a:rPr lang="de-DE" dirty="0"/>
            </a:br>
            <a:r>
              <a:rPr lang="de-DE" dirty="0"/>
              <a:t>mit deiner Lexware Software </a:t>
            </a:r>
          </a:p>
        </p:txBody>
      </p:sp>
      <p:sp>
        <p:nvSpPr>
          <p:cNvPr id="3" name="Untertitel 2">
            <a:extLst>
              <a:ext uri="{FF2B5EF4-FFF2-40B4-BE49-F238E27FC236}">
                <a16:creationId xmlns:a16="http://schemas.microsoft.com/office/drawing/2014/main" id="{7FAF50C6-A288-4249-8918-D57B15D19FAB}"/>
              </a:ext>
            </a:extLst>
          </p:cNvPr>
          <p:cNvSpPr>
            <a:spLocks noGrp="1"/>
          </p:cNvSpPr>
          <p:nvPr>
            <p:ph type="subTitle" idx="1"/>
          </p:nvPr>
        </p:nvSpPr>
        <p:spPr>
          <a:xfrm>
            <a:off x="725313" y="5160204"/>
            <a:ext cx="3555571" cy="323275"/>
          </a:xfrm>
        </p:spPr>
        <p:txBody>
          <a:bodyPr/>
          <a:lstStyle/>
          <a:p>
            <a:r>
              <a:rPr lang="de-DE" dirty="0"/>
              <a:t>Tatjana Gittinger &amp; Thomas Krüger, 07.11.2024</a:t>
            </a:r>
          </a:p>
        </p:txBody>
      </p:sp>
      <p:cxnSp>
        <p:nvCxnSpPr>
          <p:cNvPr id="4" name="Gerader Verbinder 3">
            <a:extLst>
              <a:ext uri="{FF2B5EF4-FFF2-40B4-BE49-F238E27FC236}">
                <a16:creationId xmlns:a16="http://schemas.microsoft.com/office/drawing/2014/main" id="{6A2A6522-3C10-4327-AAAC-CC7E3B48C237}"/>
              </a:ext>
            </a:extLst>
          </p:cNvPr>
          <p:cNvCxnSpPr>
            <a:cxnSpLocks/>
          </p:cNvCxnSpPr>
          <p:nvPr/>
        </p:nvCxnSpPr>
        <p:spPr>
          <a:xfrm>
            <a:off x="-2" y="0"/>
            <a:ext cx="11933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1113AED3-BFFF-4AA4-8EAC-4EBC7180E976}"/>
              </a:ext>
            </a:extLst>
          </p:cNvPr>
          <p:cNvCxnSpPr/>
          <p:nvPr/>
        </p:nvCxnSpPr>
        <p:spPr>
          <a:xfrm flipH="1">
            <a:off x="-2" y="0"/>
            <a:ext cx="2" cy="116632"/>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0FD9E338-267E-447D-963C-9209058D8E07}"/>
              </a:ext>
            </a:extLst>
          </p:cNvPr>
          <p:cNvCxnSpPr>
            <a:cxnSpLocks/>
          </p:cNvCxnSpPr>
          <p:nvPr/>
        </p:nvCxnSpPr>
        <p:spPr>
          <a:xfrm>
            <a:off x="12072811" y="1510"/>
            <a:ext cx="11933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2C0FC45D-1D95-45D1-B025-2436A41DCD8D}"/>
              </a:ext>
            </a:extLst>
          </p:cNvPr>
          <p:cNvCxnSpPr/>
          <p:nvPr/>
        </p:nvCxnSpPr>
        <p:spPr>
          <a:xfrm flipH="1">
            <a:off x="12191998" y="1509"/>
            <a:ext cx="2" cy="116632"/>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126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F397-B1D4-CF52-2CDE-69AE40FAF501}"/>
              </a:ext>
            </a:extLst>
          </p:cNvPr>
          <p:cNvSpPr>
            <a:spLocks noGrp="1"/>
          </p:cNvSpPr>
          <p:nvPr>
            <p:ph type="title"/>
          </p:nvPr>
        </p:nvSpPr>
        <p:spPr>
          <a:xfrm>
            <a:off x="-2" y="628424"/>
            <a:ext cx="4253901" cy="496320"/>
          </a:xfrm>
        </p:spPr>
        <p:txBody>
          <a:bodyPr/>
          <a:lstStyle/>
          <a:p>
            <a:r>
              <a:rPr lang="de-DE" dirty="0"/>
              <a:t>Digitale Belege buchen</a:t>
            </a:r>
          </a:p>
        </p:txBody>
      </p:sp>
      <p:sp>
        <p:nvSpPr>
          <p:cNvPr id="3" name="Textplatzhalter 1">
            <a:extLst>
              <a:ext uri="{FF2B5EF4-FFF2-40B4-BE49-F238E27FC236}">
                <a16:creationId xmlns:a16="http://schemas.microsoft.com/office/drawing/2014/main" id="{DD822842-141F-46A2-BF7F-6243657DA70C}"/>
              </a:ext>
            </a:extLst>
          </p:cNvPr>
          <p:cNvSpPr txBox="1">
            <a:spLocks/>
          </p:cNvSpPr>
          <p:nvPr/>
        </p:nvSpPr>
        <p:spPr>
          <a:xfrm>
            <a:off x="612056" y="1613647"/>
            <a:ext cx="7924562" cy="4886019"/>
          </a:xfrm>
          <a:prstGeom prst="rect">
            <a:avLst/>
          </a:prstGeom>
        </p:spPr>
        <p:txBody>
          <a:bodyPr vert="horz" lIns="91440" tIns="45720" rIns="91440" bIns="45720" rtlCol="0">
            <a:noAutofit/>
          </a:bodyPr>
          <a:lstStyle>
            <a:lvl1pPr marL="0" marR="0" indent="0" algn="l" defTabSz="914400" rtl="0" eaLnBrk="1" latinLnBrk="0" hangingPunct="1">
              <a:lnSpc>
                <a:spcPct val="100000"/>
              </a:lnSpc>
              <a:spcBef>
                <a:spcPts val="600"/>
              </a:spcBef>
              <a:spcAft>
                <a:spcPts val="0"/>
              </a:spcAft>
              <a:buClr>
                <a:srgbClr val="C00000"/>
              </a:buClr>
              <a:buSzPct val="80000"/>
              <a:buFont typeface="Wingdings" panose="05000000000000000000" pitchFamily="2" charset="2"/>
              <a:buNone/>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1pPr>
            <a:lvl2pPr marL="361950"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2pPr>
            <a:lvl3pPr marL="542925"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dirty="0" smtClean="0">
                <a:ln>
                  <a:noFill/>
                </a:ln>
                <a:solidFill>
                  <a:schemeClr val="tx1">
                    <a:lumMod val="75000"/>
                    <a:lumOff val="25000"/>
                  </a:schemeClr>
                </a:solidFill>
                <a:uFillTx/>
                <a:latin typeface="+mn-lt"/>
                <a:ea typeface="+mn-ea"/>
                <a:cs typeface="+mn-cs"/>
                <a:sym typeface="Helvetica"/>
              </a:defRPr>
            </a:lvl3pPr>
            <a:lvl4pPr marL="714375" marR="0" indent="-115888"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4pPr>
            <a:lvl5pPr marL="116436" marR="0" indent="-116436"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5pPr>
            <a:lvl6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6pPr>
            <a:lvl7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7pPr>
            <a:lvl8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8pPr>
            <a:lvl9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9pPr>
          </a:lstStyle>
          <a:p>
            <a:pPr marL="342900" indent="-342900">
              <a:spcAft>
                <a:spcPts val="1200"/>
              </a:spcAft>
              <a:buClr>
                <a:srgbClr val="FF4553"/>
              </a:buClr>
              <a:buSzPct val="100000"/>
              <a:buFont typeface="+mj-lt"/>
              <a:buAutoNum type="arabicPeriod"/>
            </a:pPr>
            <a:r>
              <a:rPr lang="de-DE" dirty="0">
                <a:solidFill>
                  <a:schemeClr val="tx1"/>
                </a:solidFill>
              </a:rPr>
              <a:t>Markieren Sie den digitalen Beleg im Eingangskorb. Der Beleg wird in der Beleganzeige angezeigt.</a:t>
            </a:r>
          </a:p>
          <a:p>
            <a:pPr marL="342900" indent="-342900">
              <a:spcAft>
                <a:spcPts val="1200"/>
              </a:spcAft>
              <a:buClr>
                <a:srgbClr val="FF4553"/>
              </a:buClr>
              <a:buSzPct val="100000"/>
              <a:buFont typeface="+mj-lt"/>
              <a:buAutoNum type="arabicPeriod"/>
            </a:pPr>
            <a:r>
              <a:rPr lang="de-DE" dirty="0">
                <a:solidFill>
                  <a:schemeClr val="tx1"/>
                </a:solidFill>
              </a:rPr>
              <a:t>Erfassen Sie den Beleg in der Buchungsmaske. </a:t>
            </a:r>
            <a:br>
              <a:rPr lang="de-DE" dirty="0">
                <a:solidFill>
                  <a:schemeClr val="tx1"/>
                </a:solidFill>
              </a:rPr>
            </a:br>
            <a:br>
              <a:rPr lang="de-DE" dirty="0">
                <a:solidFill>
                  <a:schemeClr val="tx1"/>
                </a:solidFill>
              </a:rPr>
            </a:br>
            <a:r>
              <a:rPr lang="de-DE" b="1" dirty="0">
                <a:solidFill>
                  <a:schemeClr val="tx1"/>
                </a:solidFill>
              </a:rPr>
              <a:t>Tipp: </a:t>
            </a:r>
            <a:r>
              <a:rPr lang="de-DE" dirty="0">
                <a:solidFill>
                  <a:schemeClr val="tx1"/>
                </a:solidFill>
              </a:rPr>
              <a:t>Übernehmen Sie Angaben aus dem digitalen Beleg in die Buchungsmaske über die 'OCR-Erkennung‘. Die '</a:t>
            </a:r>
            <a:r>
              <a:rPr lang="de-DE" b="1" dirty="0">
                <a:solidFill>
                  <a:schemeClr val="tx1"/>
                </a:solidFill>
              </a:rPr>
              <a:t>OCR-Erkennung</a:t>
            </a:r>
            <a:r>
              <a:rPr lang="de-DE" dirty="0">
                <a:solidFill>
                  <a:schemeClr val="tx1"/>
                </a:solidFill>
              </a:rPr>
              <a:t>' ermöglicht die Übernahme folgender Angaben: Datum, Nummer, Buchungstext, Betrag. Markieren Sie im Beleg die einzufügende Angabe und wählen Sie in der Auswahlliste das Feld, in dem die Eingabe erfolgen soll. </a:t>
            </a:r>
            <a:br>
              <a:rPr lang="de-DE" dirty="0"/>
            </a:br>
            <a:br>
              <a:rPr lang="de-DE" dirty="0"/>
            </a:br>
            <a:r>
              <a:rPr lang="de-DE" b="0" i="0" dirty="0">
                <a:solidFill>
                  <a:srgbClr val="333333"/>
                </a:solidFill>
                <a:effectLst/>
              </a:rPr>
              <a:t>Im Feld </a:t>
            </a:r>
            <a:r>
              <a:rPr lang="de-DE" b="1" i="0" dirty="0">
                <a:solidFill>
                  <a:schemeClr val="tx1"/>
                </a:solidFill>
                <a:effectLst/>
              </a:rPr>
              <a:t>'Buchungstext'</a:t>
            </a:r>
            <a:r>
              <a:rPr lang="de-DE" b="0" i="0" dirty="0">
                <a:solidFill>
                  <a:srgbClr val="333333"/>
                </a:solidFill>
                <a:effectLst/>
              </a:rPr>
              <a:t> oder </a:t>
            </a:r>
            <a:r>
              <a:rPr lang="de-DE" b="1" i="0" dirty="0">
                <a:solidFill>
                  <a:srgbClr val="333333"/>
                </a:solidFill>
                <a:effectLst/>
              </a:rPr>
              <a:t>'Nummer'</a:t>
            </a:r>
            <a:r>
              <a:rPr lang="de-DE" b="0" i="0" dirty="0">
                <a:solidFill>
                  <a:srgbClr val="333333"/>
                </a:solidFill>
                <a:effectLst/>
              </a:rPr>
              <a:t> können Sie weitere</a:t>
            </a:r>
            <a:br>
              <a:rPr lang="de-DE" b="0" i="0" dirty="0">
                <a:solidFill>
                  <a:srgbClr val="333333"/>
                </a:solidFill>
                <a:effectLst/>
              </a:rPr>
            </a:br>
            <a:r>
              <a:rPr lang="de-DE" b="0" i="0" dirty="0">
                <a:solidFill>
                  <a:srgbClr val="333333"/>
                </a:solidFill>
                <a:effectLst/>
              </a:rPr>
              <a:t>Angaben übernehmen oder die bisherige Angabe </a:t>
            </a:r>
            <a:br>
              <a:rPr lang="de-DE" b="0" i="0" dirty="0">
                <a:solidFill>
                  <a:srgbClr val="333333"/>
                </a:solidFill>
                <a:effectLst/>
              </a:rPr>
            </a:br>
            <a:r>
              <a:rPr lang="de-DE" b="0" i="0" dirty="0">
                <a:solidFill>
                  <a:srgbClr val="333333"/>
                </a:solidFill>
                <a:effectLst/>
              </a:rPr>
              <a:t>überschreiben. Markieren Sie dazu die Angabe im Beleg</a:t>
            </a:r>
            <a:br>
              <a:rPr lang="de-DE" b="0" i="0" dirty="0">
                <a:solidFill>
                  <a:srgbClr val="333333"/>
                </a:solidFill>
                <a:effectLst/>
              </a:rPr>
            </a:br>
            <a:r>
              <a:rPr lang="de-DE" b="0" i="0" dirty="0">
                <a:solidFill>
                  <a:srgbClr val="333333"/>
                </a:solidFill>
                <a:effectLst/>
              </a:rPr>
              <a:t>und klicken Sie mit der rechten Maustaste auf ‚</a:t>
            </a:r>
            <a:br>
              <a:rPr lang="de-DE" b="0" i="0" dirty="0">
                <a:solidFill>
                  <a:srgbClr val="333333"/>
                </a:solidFill>
                <a:effectLst/>
              </a:rPr>
            </a:br>
            <a:r>
              <a:rPr lang="de-DE" b="0" i="0" dirty="0">
                <a:solidFill>
                  <a:srgbClr val="333333"/>
                </a:solidFill>
                <a:effectLst/>
              </a:rPr>
              <a:t>Buchungstext' bzw. 'Nummer'.</a:t>
            </a:r>
            <a:endParaRPr lang="de-DE" dirty="0"/>
          </a:p>
        </p:txBody>
      </p:sp>
      <p:pic>
        <p:nvPicPr>
          <p:cNvPr id="4" name="Grafik 3" descr="Ein Bild, das Text, Screenshot, Schrift, Zahl enthält.&#10;&#10;Automatisch generierte Beschreibung">
            <a:extLst>
              <a:ext uri="{FF2B5EF4-FFF2-40B4-BE49-F238E27FC236}">
                <a16:creationId xmlns:a16="http://schemas.microsoft.com/office/drawing/2014/main" id="{D3A1D819-E106-4D4B-80BA-D291D29EF0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3974" y="2591222"/>
            <a:ext cx="2505075" cy="2143125"/>
          </a:xfrm>
          <a:prstGeom prst="rect">
            <a:avLst/>
          </a:prstGeom>
        </p:spPr>
      </p:pic>
      <p:pic>
        <p:nvPicPr>
          <p:cNvPr id="5" name="Grafik 4">
            <a:extLst>
              <a:ext uri="{FF2B5EF4-FFF2-40B4-BE49-F238E27FC236}">
                <a16:creationId xmlns:a16="http://schemas.microsoft.com/office/drawing/2014/main" id="{6ADBA2F3-92E9-4396-BA05-5625ABBA92C9}"/>
              </a:ext>
            </a:extLst>
          </p:cNvPr>
          <p:cNvPicPr>
            <a:picLocks noChangeAspect="1"/>
          </p:cNvPicPr>
          <p:nvPr/>
        </p:nvPicPr>
        <p:blipFill>
          <a:blip r:embed="rId3"/>
          <a:stretch>
            <a:fillRect/>
          </a:stretch>
        </p:blipFill>
        <p:spPr>
          <a:xfrm>
            <a:off x="6721516" y="4266778"/>
            <a:ext cx="4858428" cy="2095792"/>
          </a:xfrm>
          <a:prstGeom prst="rect">
            <a:avLst/>
          </a:prstGeom>
        </p:spPr>
      </p:pic>
      <p:sp>
        <p:nvSpPr>
          <p:cNvPr id="8" name="Foliennummernplatzhalter 7">
            <a:extLst>
              <a:ext uri="{FF2B5EF4-FFF2-40B4-BE49-F238E27FC236}">
                <a16:creationId xmlns:a16="http://schemas.microsoft.com/office/drawing/2014/main" id="{34C3A7EC-6141-360C-D1F1-E1BB39AA6C8E}"/>
              </a:ext>
            </a:extLst>
          </p:cNvPr>
          <p:cNvSpPr>
            <a:spLocks noGrp="1"/>
          </p:cNvSpPr>
          <p:nvPr>
            <p:ph type="sldNum" sz="quarter" idx="16"/>
          </p:nvPr>
        </p:nvSpPr>
        <p:spPr>
          <a:xfrm>
            <a:off x="6044704" y="6624001"/>
            <a:ext cx="102592" cy="129651"/>
          </a:xfrm>
        </p:spPr>
        <p:txBody>
          <a:bodyPr/>
          <a:lstStyle/>
          <a:p>
            <a:r>
              <a:rPr lang="de-DE" dirty="0"/>
              <a:t>18</a:t>
            </a:r>
          </a:p>
        </p:txBody>
      </p:sp>
    </p:spTree>
    <p:extLst>
      <p:ext uri="{BB962C8B-B14F-4D97-AF65-F5344CB8AC3E}">
        <p14:creationId xmlns:p14="http://schemas.microsoft.com/office/powerpoint/2010/main" val="3576975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F397-B1D4-CF52-2CDE-69AE40FAF501}"/>
              </a:ext>
            </a:extLst>
          </p:cNvPr>
          <p:cNvSpPr>
            <a:spLocks noGrp="1"/>
          </p:cNvSpPr>
          <p:nvPr>
            <p:ph type="title"/>
          </p:nvPr>
        </p:nvSpPr>
        <p:spPr>
          <a:xfrm>
            <a:off x="-2" y="628424"/>
            <a:ext cx="4253901" cy="496320"/>
          </a:xfrm>
        </p:spPr>
        <p:txBody>
          <a:bodyPr/>
          <a:lstStyle/>
          <a:p>
            <a:r>
              <a:rPr lang="de-DE" dirty="0"/>
              <a:t>Digitale Belege buchen</a:t>
            </a:r>
          </a:p>
        </p:txBody>
      </p:sp>
      <p:sp>
        <p:nvSpPr>
          <p:cNvPr id="3" name="Textplatzhalter 1">
            <a:extLst>
              <a:ext uri="{FF2B5EF4-FFF2-40B4-BE49-F238E27FC236}">
                <a16:creationId xmlns:a16="http://schemas.microsoft.com/office/drawing/2014/main" id="{A797824F-7827-4D32-9A65-CF1E2CEAE945}"/>
              </a:ext>
            </a:extLst>
          </p:cNvPr>
          <p:cNvSpPr txBox="1">
            <a:spLocks/>
          </p:cNvSpPr>
          <p:nvPr/>
        </p:nvSpPr>
        <p:spPr>
          <a:xfrm>
            <a:off x="612056" y="1613647"/>
            <a:ext cx="7924562" cy="4886019"/>
          </a:xfrm>
          <a:prstGeom prst="rect">
            <a:avLst/>
          </a:prstGeom>
        </p:spPr>
        <p:txBody>
          <a:bodyPr vert="horz" lIns="91440" tIns="45720" rIns="91440" bIns="45720" rtlCol="0">
            <a:noAutofit/>
          </a:bodyPr>
          <a:lstStyle>
            <a:lvl1pPr marL="0" marR="0" indent="0" algn="l" defTabSz="914400" rtl="0" eaLnBrk="1" latinLnBrk="0" hangingPunct="1">
              <a:lnSpc>
                <a:spcPct val="100000"/>
              </a:lnSpc>
              <a:spcBef>
                <a:spcPts val="600"/>
              </a:spcBef>
              <a:spcAft>
                <a:spcPts val="0"/>
              </a:spcAft>
              <a:buClr>
                <a:srgbClr val="C00000"/>
              </a:buClr>
              <a:buSzPct val="80000"/>
              <a:buFont typeface="Wingdings" panose="05000000000000000000" pitchFamily="2" charset="2"/>
              <a:buNone/>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1pPr>
            <a:lvl2pPr marL="361950"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2pPr>
            <a:lvl3pPr marL="542925"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dirty="0" smtClean="0">
                <a:ln>
                  <a:noFill/>
                </a:ln>
                <a:solidFill>
                  <a:schemeClr val="tx1">
                    <a:lumMod val="75000"/>
                    <a:lumOff val="25000"/>
                  </a:schemeClr>
                </a:solidFill>
                <a:uFillTx/>
                <a:latin typeface="+mn-lt"/>
                <a:ea typeface="+mn-ea"/>
                <a:cs typeface="+mn-cs"/>
                <a:sym typeface="Helvetica"/>
              </a:defRPr>
            </a:lvl3pPr>
            <a:lvl4pPr marL="714375" marR="0" indent="-115888"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4pPr>
            <a:lvl5pPr marL="116436" marR="0" indent="-116436"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5pPr>
            <a:lvl6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6pPr>
            <a:lvl7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7pPr>
            <a:lvl8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8pPr>
            <a:lvl9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9pPr>
          </a:lstStyle>
          <a:p>
            <a:pPr marL="342900" indent="-342900">
              <a:spcAft>
                <a:spcPts val="1200"/>
              </a:spcAft>
              <a:buClr>
                <a:srgbClr val="FF4553"/>
              </a:buClr>
              <a:buSzPct val="100000"/>
              <a:buFont typeface="+mj-lt"/>
              <a:buAutoNum type="arabicPeriod" startAt="3"/>
            </a:pPr>
            <a:r>
              <a:rPr lang="de-DE" dirty="0">
                <a:solidFill>
                  <a:schemeClr val="tx1"/>
                </a:solidFill>
              </a:rPr>
              <a:t>Standardmäßig wird der digitale Beleg nach dem Buchen aus dem Eingangskorb entfernt. Um den digitalen Beleg nach dem Buchen im Eingangskorb stehen zu lassen, setzen Sie den Haken bei dieser Option</a:t>
            </a:r>
            <a:r>
              <a:rPr lang="de-DE" b="1" dirty="0">
                <a:solidFill>
                  <a:schemeClr val="tx1"/>
                </a:solidFill>
              </a:rPr>
              <a:t> 'Beleg für weitere Buchung verwenden'</a:t>
            </a:r>
            <a:r>
              <a:rPr lang="de-DE" dirty="0">
                <a:solidFill>
                  <a:schemeClr val="tx1"/>
                </a:solidFill>
              </a:rPr>
              <a:t>.</a:t>
            </a:r>
          </a:p>
          <a:p>
            <a:pPr marL="342900" indent="-342900">
              <a:spcAft>
                <a:spcPts val="1200"/>
              </a:spcAft>
              <a:buClr>
                <a:srgbClr val="FF4553"/>
              </a:buClr>
              <a:buSzPct val="100000"/>
              <a:buFont typeface="+mj-lt"/>
              <a:buAutoNum type="arabicPeriod" startAt="3"/>
            </a:pPr>
            <a:r>
              <a:rPr lang="de-DE" dirty="0">
                <a:solidFill>
                  <a:schemeClr val="tx1"/>
                </a:solidFill>
              </a:rPr>
              <a:t>Klicken Sie auf 'Buchen'.</a:t>
            </a:r>
          </a:p>
          <a:p>
            <a:pPr marL="342900" indent="-342900">
              <a:spcAft>
                <a:spcPts val="1200"/>
              </a:spcAft>
              <a:buSzPct val="100000"/>
              <a:buFont typeface="+mj-lt"/>
              <a:buAutoNum type="arabicPeriod" startAt="3"/>
            </a:pPr>
            <a:endParaRPr lang="de-DE" dirty="0"/>
          </a:p>
        </p:txBody>
      </p:sp>
      <p:pic>
        <p:nvPicPr>
          <p:cNvPr id="4" name="Grafik 3">
            <a:extLst>
              <a:ext uri="{FF2B5EF4-FFF2-40B4-BE49-F238E27FC236}">
                <a16:creationId xmlns:a16="http://schemas.microsoft.com/office/drawing/2014/main" id="{B5E7FF9D-250F-4875-A24C-78F4F3DBED42}"/>
              </a:ext>
            </a:extLst>
          </p:cNvPr>
          <p:cNvPicPr>
            <a:picLocks noChangeAspect="1"/>
          </p:cNvPicPr>
          <p:nvPr/>
        </p:nvPicPr>
        <p:blipFill>
          <a:blip r:embed="rId2"/>
          <a:stretch>
            <a:fillRect/>
          </a:stretch>
        </p:blipFill>
        <p:spPr>
          <a:xfrm>
            <a:off x="9000458" y="2095449"/>
            <a:ext cx="1802013" cy="480537"/>
          </a:xfrm>
          <a:prstGeom prst="rect">
            <a:avLst/>
          </a:prstGeom>
        </p:spPr>
      </p:pic>
      <p:sp>
        <p:nvSpPr>
          <p:cNvPr id="7" name="Foliennummernplatzhalter 6">
            <a:extLst>
              <a:ext uri="{FF2B5EF4-FFF2-40B4-BE49-F238E27FC236}">
                <a16:creationId xmlns:a16="http://schemas.microsoft.com/office/drawing/2014/main" id="{C8C754C0-0ABA-BBFD-9F39-4A70675AD0E9}"/>
              </a:ext>
            </a:extLst>
          </p:cNvPr>
          <p:cNvSpPr>
            <a:spLocks noGrp="1"/>
          </p:cNvSpPr>
          <p:nvPr>
            <p:ph type="sldNum" sz="quarter" idx="16"/>
          </p:nvPr>
        </p:nvSpPr>
        <p:spPr>
          <a:xfrm>
            <a:off x="6044704" y="6624001"/>
            <a:ext cx="102592" cy="129651"/>
          </a:xfrm>
        </p:spPr>
        <p:txBody>
          <a:bodyPr/>
          <a:lstStyle/>
          <a:p>
            <a:r>
              <a:rPr lang="de-DE" dirty="0"/>
              <a:t>19</a:t>
            </a:r>
          </a:p>
        </p:txBody>
      </p:sp>
    </p:spTree>
    <p:extLst>
      <p:ext uri="{BB962C8B-B14F-4D97-AF65-F5344CB8AC3E}">
        <p14:creationId xmlns:p14="http://schemas.microsoft.com/office/powerpoint/2010/main" val="1376078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F397-B1D4-CF52-2CDE-69AE40FAF501}"/>
              </a:ext>
            </a:extLst>
          </p:cNvPr>
          <p:cNvSpPr>
            <a:spLocks noGrp="1"/>
          </p:cNvSpPr>
          <p:nvPr>
            <p:ph type="title"/>
          </p:nvPr>
        </p:nvSpPr>
        <p:spPr>
          <a:xfrm>
            <a:off x="-2" y="628424"/>
            <a:ext cx="7517487" cy="496320"/>
          </a:xfrm>
        </p:spPr>
        <p:txBody>
          <a:bodyPr/>
          <a:lstStyle/>
          <a:p>
            <a:r>
              <a:rPr lang="de-DE" dirty="0"/>
              <a:t>Digitale Belege im Format </a:t>
            </a:r>
            <a:r>
              <a:rPr lang="de-DE" dirty="0" err="1"/>
              <a:t>XRechnung</a:t>
            </a:r>
            <a:r>
              <a:rPr lang="de-DE" dirty="0"/>
              <a:t> buchen</a:t>
            </a:r>
          </a:p>
        </p:txBody>
      </p:sp>
      <p:pic>
        <p:nvPicPr>
          <p:cNvPr id="3" name="Grafik 2">
            <a:extLst>
              <a:ext uri="{FF2B5EF4-FFF2-40B4-BE49-F238E27FC236}">
                <a16:creationId xmlns:a16="http://schemas.microsoft.com/office/drawing/2014/main" id="{999C97B5-CD95-4DCA-BD87-C83774796C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9956" y="1856863"/>
            <a:ext cx="4609361" cy="1481835"/>
          </a:xfrm>
          <a:prstGeom prst="rect">
            <a:avLst/>
          </a:prstGeom>
        </p:spPr>
      </p:pic>
      <p:pic>
        <p:nvPicPr>
          <p:cNvPr id="4" name="Grafik 3">
            <a:extLst>
              <a:ext uri="{FF2B5EF4-FFF2-40B4-BE49-F238E27FC236}">
                <a16:creationId xmlns:a16="http://schemas.microsoft.com/office/drawing/2014/main" id="{CAC1A402-2AB2-4AC7-8358-CF7AF173A8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9957" y="3618457"/>
            <a:ext cx="4628460" cy="2435871"/>
          </a:xfrm>
          <a:prstGeom prst="rect">
            <a:avLst/>
          </a:prstGeom>
        </p:spPr>
      </p:pic>
      <p:sp>
        <p:nvSpPr>
          <p:cNvPr id="5" name="Textplatzhalter 1">
            <a:extLst>
              <a:ext uri="{FF2B5EF4-FFF2-40B4-BE49-F238E27FC236}">
                <a16:creationId xmlns:a16="http://schemas.microsoft.com/office/drawing/2014/main" id="{D1D2AE07-BF60-4FCA-BBF7-DAE2D0C7FE9B}"/>
              </a:ext>
            </a:extLst>
          </p:cNvPr>
          <p:cNvSpPr txBox="1">
            <a:spLocks/>
          </p:cNvSpPr>
          <p:nvPr/>
        </p:nvSpPr>
        <p:spPr>
          <a:xfrm>
            <a:off x="612056" y="1886141"/>
            <a:ext cx="5215003" cy="4532947"/>
          </a:xfrm>
          <a:prstGeom prst="rect">
            <a:avLst/>
          </a:prstGeom>
        </p:spPr>
        <p:txBody>
          <a:bodyPr vert="horz" lIns="91440" tIns="45720" rIns="91440" bIns="45720" rtlCol="0">
            <a:normAutofit lnSpcReduction="10000"/>
          </a:bodyPr>
          <a:lstStyle>
            <a:lvl1pPr marL="0" marR="0" indent="0" algn="l" defTabSz="914400" rtl="0" eaLnBrk="1" latinLnBrk="0" hangingPunct="1">
              <a:lnSpc>
                <a:spcPct val="100000"/>
              </a:lnSpc>
              <a:spcBef>
                <a:spcPts val="600"/>
              </a:spcBef>
              <a:spcAft>
                <a:spcPts val="0"/>
              </a:spcAft>
              <a:buClr>
                <a:srgbClr val="C00000"/>
              </a:buClr>
              <a:buSzPct val="80000"/>
              <a:buFont typeface="Wingdings" panose="05000000000000000000" pitchFamily="2" charset="2"/>
              <a:buNone/>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1pPr>
            <a:lvl2pPr marL="361950"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2pPr>
            <a:lvl3pPr marL="542925"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dirty="0" smtClean="0">
                <a:ln>
                  <a:noFill/>
                </a:ln>
                <a:solidFill>
                  <a:schemeClr val="tx1">
                    <a:lumMod val="75000"/>
                    <a:lumOff val="25000"/>
                  </a:schemeClr>
                </a:solidFill>
                <a:uFillTx/>
                <a:latin typeface="+mn-lt"/>
                <a:ea typeface="+mn-ea"/>
                <a:cs typeface="+mn-cs"/>
                <a:sym typeface="Helvetica"/>
              </a:defRPr>
            </a:lvl3pPr>
            <a:lvl4pPr marL="714375" marR="0" indent="-115888"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4pPr>
            <a:lvl5pPr marL="116436" marR="0" indent="-116436"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5pPr>
            <a:lvl6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6pPr>
            <a:lvl7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7pPr>
            <a:lvl8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8pPr>
            <a:lvl9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9pPr>
          </a:lstStyle>
          <a:p>
            <a:pPr marL="342900" indent="-342900">
              <a:spcAft>
                <a:spcPts val="1200"/>
              </a:spcAft>
              <a:buClr>
                <a:srgbClr val="FF4553"/>
              </a:buClr>
              <a:buSzPct val="100000"/>
              <a:buFont typeface="+mj-lt"/>
              <a:buAutoNum type="arabicPeriod"/>
            </a:pPr>
            <a:r>
              <a:rPr lang="de-DE" dirty="0">
                <a:solidFill>
                  <a:schemeClr val="tx1"/>
                </a:solidFill>
              </a:rPr>
              <a:t>Markieren Sie den digitalen Beleg im Eingangskorb. </a:t>
            </a:r>
          </a:p>
          <a:p>
            <a:pPr marL="342900" indent="-342900">
              <a:spcAft>
                <a:spcPts val="1200"/>
              </a:spcAft>
              <a:buClr>
                <a:srgbClr val="FF4553"/>
              </a:buClr>
              <a:buSzPct val="100000"/>
              <a:buFont typeface="+mj-lt"/>
              <a:buAutoNum type="arabicPeriod"/>
            </a:pPr>
            <a:r>
              <a:rPr lang="de-DE" b="0" i="0" dirty="0">
                <a:solidFill>
                  <a:srgbClr val="333333"/>
                </a:solidFill>
                <a:effectLst/>
              </a:rPr>
              <a:t>Der Inhalt wird komfortabel in der Beleganzeige angezeigt, ebenfalls können in der XML eingebettete Anlagen aufgerufen und eingesehen werden.</a:t>
            </a:r>
            <a:endParaRPr lang="de-DE" dirty="0"/>
          </a:p>
          <a:p>
            <a:pPr marL="342900" indent="-342900">
              <a:spcAft>
                <a:spcPts val="1200"/>
              </a:spcAft>
              <a:buClr>
                <a:srgbClr val="FF4553"/>
              </a:buClr>
              <a:buSzPct val="100000"/>
              <a:buFont typeface="+mj-lt"/>
              <a:buAutoNum type="arabicPeriod"/>
            </a:pPr>
            <a:r>
              <a:rPr lang="de-DE" b="0" i="0" dirty="0">
                <a:solidFill>
                  <a:srgbClr val="333333"/>
                </a:solidFill>
                <a:effectLst/>
              </a:rPr>
              <a:t>Durch Klick auf die Schaltfläche 'Felder übernehmen' in der Symbolleiste können Sie folgende Daten direkt in die Buchungsmaske übernehmen: Datum, Nummer, Buchungstext, Betrag.</a:t>
            </a:r>
          </a:p>
          <a:p>
            <a:pPr marL="342900" indent="-342900">
              <a:spcAft>
                <a:spcPts val="1200"/>
              </a:spcAft>
              <a:buClr>
                <a:srgbClr val="FF4553"/>
              </a:buClr>
              <a:buSzPct val="100000"/>
              <a:buFont typeface="+mj-lt"/>
              <a:buAutoNum type="arabicPeriod"/>
            </a:pPr>
            <a:r>
              <a:rPr lang="de-DE" b="0" i="0" dirty="0">
                <a:solidFill>
                  <a:srgbClr val="333333"/>
                </a:solidFill>
                <a:effectLst/>
              </a:rPr>
              <a:t>Ergänzen Sie die fehlenden Angaben im Buchungssatz (Soll-/Habenkonto etc.) und schließen Sie die Buchung ab.</a:t>
            </a:r>
          </a:p>
        </p:txBody>
      </p:sp>
      <p:sp>
        <p:nvSpPr>
          <p:cNvPr id="8" name="Textfeld 7">
            <a:extLst>
              <a:ext uri="{FF2B5EF4-FFF2-40B4-BE49-F238E27FC236}">
                <a16:creationId xmlns:a16="http://schemas.microsoft.com/office/drawing/2014/main" id="{503C0D26-A869-4E2E-98D4-4BB0BDF6E0FE}"/>
              </a:ext>
            </a:extLst>
          </p:cNvPr>
          <p:cNvSpPr txBox="1"/>
          <p:nvPr/>
        </p:nvSpPr>
        <p:spPr>
          <a:xfrm>
            <a:off x="1073554" y="6229576"/>
            <a:ext cx="6844552" cy="319126"/>
          </a:xfrm>
          <a:prstGeom prst="rect">
            <a:avLst/>
          </a:prstGeom>
          <a:noFill/>
        </p:spPr>
        <p:txBody>
          <a:bodyPr wrap="square">
            <a:spAutoFit/>
          </a:bodyPr>
          <a:lstStyle/>
          <a:p>
            <a:r>
              <a:rPr lang="de-DE" sz="1400" dirty="0">
                <a:hlinkClick r:id="rId4"/>
              </a:rPr>
              <a:t>Digitale Belege im Format '</a:t>
            </a:r>
            <a:r>
              <a:rPr lang="de-DE" sz="1400" dirty="0" err="1">
                <a:hlinkClick r:id="rId4"/>
              </a:rPr>
              <a:t>XRechnung</a:t>
            </a:r>
            <a:r>
              <a:rPr lang="de-DE" sz="1400" dirty="0">
                <a:hlinkClick r:id="rId4"/>
              </a:rPr>
              <a:t>' und 'ZUGFeRD' buchen | Lexware</a:t>
            </a:r>
            <a:endParaRPr lang="de-DE" sz="1400" dirty="0"/>
          </a:p>
        </p:txBody>
      </p:sp>
      <p:sp>
        <p:nvSpPr>
          <p:cNvPr id="9" name="Info-Symbol">
            <a:extLst>
              <a:ext uri="{FF2B5EF4-FFF2-40B4-BE49-F238E27FC236}">
                <a16:creationId xmlns:a16="http://schemas.microsoft.com/office/drawing/2014/main" id="{2E52B11D-37A1-4092-9694-CD07EC2DDF52}"/>
              </a:ext>
            </a:extLst>
          </p:cNvPr>
          <p:cNvSpPr>
            <a:spLocks noChangeAspect="1"/>
          </p:cNvSpPr>
          <p:nvPr/>
        </p:nvSpPr>
        <p:spPr>
          <a:xfrm>
            <a:off x="612056" y="6190094"/>
            <a:ext cx="398089" cy="398089"/>
          </a:xfrm>
          <a:custGeom>
            <a:avLst/>
            <a:gdLst>
              <a:gd name="connsiteX0" fmla="*/ 227605 w 626400"/>
              <a:gd name="connsiteY0" fmla="*/ 237250 h 626400"/>
              <a:gd name="connsiteX1" fmla="*/ 227605 w 626400"/>
              <a:gd name="connsiteY1" fmla="*/ 287247 h 626400"/>
              <a:gd name="connsiteX2" fmla="*/ 294001 w 626400"/>
              <a:gd name="connsiteY2" fmla="*/ 287247 h 626400"/>
              <a:gd name="connsiteX3" fmla="*/ 294001 w 626400"/>
              <a:gd name="connsiteY3" fmla="*/ 399240 h 626400"/>
              <a:gd name="connsiteX4" fmla="*/ 215606 w 626400"/>
              <a:gd name="connsiteY4" fmla="*/ 399240 h 626400"/>
              <a:gd name="connsiteX5" fmla="*/ 215606 w 626400"/>
              <a:gd name="connsiteY5" fmla="*/ 449237 h 626400"/>
              <a:gd name="connsiteX6" fmla="*/ 294001 w 626400"/>
              <a:gd name="connsiteY6" fmla="*/ 449237 h 626400"/>
              <a:gd name="connsiteX7" fmla="*/ 298001 w 626400"/>
              <a:gd name="connsiteY7" fmla="*/ 449237 h 626400"/>
              <a:gd name="connsiteX8" fmla="*/ 343998 w 626400"/>
              <a:gd name="connsiteY8" fmla="*/ 449237 h 626400"/>
              <a:gd name="connsiteX9" fmla="*/ 347998 w 626400"/>
              <a:gd name="connsiteY9" fmla="*/ 449237 h 626400"/>
              <a:gd name="connsiteX10" fmla="*/ 410794 w 626400"/>
              <a:gd name="connsiteY10" fmla="*/ 449237 h 626400"/>
              <a:gd name="connsiteX11" fmla="*/ 410794 w 626400"/>
              <a:gd name="connsiteY11" fmla="*/ 399240 h 626400"/>
              <a:gd name="connsiteX12" fmla="*/ 347998 w 626400"/>
              <a:gd name="connsiteY12" fmla="*/ 399240 h 626400"/>
              <a:gd name="connsiteX13" fmla="*/ 347998 w 626400"/>
              <a:gd name="connsiteY13" fmla="*/ 287247 h 626400"/>
              <a:gd name="connsiteX14" fmla="*/ 347998 w 626400"/>
              <a:gd name="connsiteY14" fmla="*/ 249249 h 626400"/>
              <a:gd name="connsiteX15" fmla="*/ 347998 w 626400"/>
              <a:gd name="connsiteY15" fmla="*/ 237250 h 626400"/>
              <a:gd name="connsiteX16" fmla="*/ 318599 w 626400"/>
              <a:gd name="connsiteY16" fmla="*/ 139456 h 626400"/>
              <a:gd name="connsiteX17" fmla="*/ 293601 w 626400"/>
              <a:gd name="connsiteY17" fmla="*/ 149055 h 626400"/>
              <a:gd name="connsiteX18" fmla="*/ 284002 w 626400"/>
              <a:gd name="connsiteY18" fmla="*/ 174054 h 626400"/>
              <a:gd name="connsiteX19" fmla="*/ 293601 w 626400"/>
              <a:gd name="connsiteY19" fmla="*/ 199052 h 626400"/>
              <a:gd name="connsiteX20" fmla="*/ 318599 w 626400"/>
              <a:gd name="connsiteY20" fmla="*/ 208652 h 626400"/>
              <a:gd name="connsiteX21" fmla="*/ 343598 w 626400"/>
              <a:gd name="connsiteY21" fmla="*/ 199052 h 626400"/>
              <a:gd name="connsiteX22" fmla="*/ 353197 w 626400"/>
              <a:gd name="connsiteY22" fmla="*/ 174054 h 626400"/>
              <a:gd name="connsiteX23" fmla="*/ 343598 w 626400"/>
              <a:gd name="connsiteY23" fmla="*/ 149055 h 626400"/>
              <a:gd name="connsiteX24" fmla="*/ 318599 w 626400"/>
              <a:gd name="connsiteY24" fmla="*/ 139456 h 626400"/>
              <a:gd name="connsiteX25" fmla="*/ 313200 w 626400"/>
              <a:gd name="connsiteY25" fmla="*/ 0 h 626400"/>
              <a:gd name="connsiteX26" fmla="*/ 626400 w 626400"/>
              <a:gd name="connsiteY26" fmla="*/ 313200 h 626400"/>
              <a:gd name="connsiteX27" fmla="*/ 313200 w 626400"/>
              <a:gd name="connsiteY27" fmla="*/ 626400 h 626400"/>
              <a:gd name="connsiteX28" fmla="*/ 0 w 626400"/>
              <a:gd name="connsiteY28" fmla="*/ 313200 h 626400"/>
              <a:gd name="connsiteX29" fmla="*/ 313200 w 626400"/>
              <a:gd name="connsiteY29" fmla="*/ 0 h 62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400" h="626400">
                <a:moveTo>
                  <a:pt x="227605" y="237250"/>
                </a:moveTo>
                <a:lnTo>
                  <a:pt x="227605" y="287247"/>
                </a:lnTo>
                <a:lnTo>
                  <a:pt x="294001" y="287247"/>
                </a:lnTo>
                <a:lnTo>
                  <a:pt x="294001" y="399240"/>
                </a:lnTo>
                <a:lnTo>
                  <a:pt x="215606" y="399240"/>
                </a:lnTo>
                <a:lnTo>
                  <a:pt x="215606" y="449237"/>
                </a:lnTo>
                <a:lnTo>
                  <a:pt x="294001" y="449237"/>
                </a:lnTo>
                <a:lnTo>
                  <a:pt x="298001" y="449237"/>
                </a:lnTo>
                <a:lnTo>
                  <a:pt x="343998" y="449237"/>
                </a:lnTo>
                <a:lnTo>
                  <a:pt x="347998" y="449237"/>
                </a:lnTo>
                <a:lnTo>
                  <a:pt x="410794" y="449237"/>
                </a:lnTo>
                <a:lnTo>
                  <a:pt x="410794" y="399240"/>
                </a:lnTo>
                <a:lnTo>
                  <a:pt x="347998" y="399240"/>
                </a:lnTo>
                <a:lnTo>
                  <a:pt x="347998" y="287247"/>
                </a:lnTo>
                <a:lnTo>
                  <a:pt x="347998" y="249249"/>
                </a:lnTo>
                <a:lnTo>
                  <a:pt x="347998" y="237250"/>
                </a:lnTo>
                <a:close/>
                <a:moveTo>
                  <a:pt x="318599" y="139456"/>
                </a:moveTo>
                <a:cubicBezTo>
                  <a:pt x="308333" y="139456"/>
                  <a:pt x="300001" y="142656"/>
                  <a:pt x="293601" y="149055"/>
                </a:cubicBezTo>
                <a:cubicBezTo>
                  <a:pt x="287201" y="155455"/>
                  <a:pt x="284002" y="163788"/>
                  <a:pt x="284002" y="174054"/>
                </a:cubicBezTo>
                <a:cubicBezTo>
                  <a:pt x="284002" y="184320"/>
                  <a:pt x="287201" y="192653"/>
                  <a:pt x="293601" y="199052"/>
                </a:cubicBezTo>
                <a:cubicBezTo>
                  <a:pt x="300001" y="205452"/>
                  <a:pt x="308333" y="208652"/>
                  <a:pt x="318599" y="208652"/>
                </a:cubicBezTo>
                <a:cubicBezTo>
                  <a:pt x="328865" y="208652"/>
                  <a:pt x="337198" y="205452"/>
                  <a:pt x="343598" y="199052"/>
                </a:cubicBezTo>
                <a:cubicBezTo>
                  <a:pt x="349998" y="192653"/>
                  <a:pt x="353197" y="184320"/>
                  <a:pt x="353197" y="174054"/>
                </a:cubicBezTo>
                <a:cubicBezTo>
                  <a:pt x="353197" y="163788"/>
                  <a:pt x="349998" y="155455"/>
                  <a:pt x="343598" y="149055"/>
                </a:cubicBezTo>
                <a:cubicBezTo>
                  <a:pt x="337198" y="142656"/>
                  <a:pt x="328865" y="139456"/>
                  <a:pt x="318599" y="139456"/>
                </a:cubicBezTo>
                <a:close/>
                <a:moveTo>
                  <a:pt x="313200" y="0"/>
                </a:moveTo>
                <a:cubicBezTo>
                  <a:pt x="486176" y="0"/>
                  <a:pt x="626400" y="140224"/>
                  <a:pt x="626400" y="313200"/>
                </a:cubicBezTo>
                <a:cubicBezTo>
                  <a:pt x="626400" y="486176"/>
                  <a:pt x="486176" y="626400"/>
                  <a:pt x="313200" y="626400"/>
                </a:cubicBezTo>
                <a:cubicBezTo>
                  <a:pt x="140224" y="626400"/>
                  <a:pt x="0" y="486176"/>
                  <a:pt x="0" y="313200"/>
                </a:cubicBezTo>
                <a:cubicBezTo>
                  <a:pt x="0" y="140224"/>
                  <a:pt x="140224" y="0"/>
                  <a:pt x="313200" y="0"/>
                </a:cubicBezTo>
                <a:close/>
              </a:path>
            </a:pathLst>
          </a:custGeom>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3200" dirty="0">
              <a:solidFill>
                <a:schemeClr val="bg1"/>
              </a:solidFill>
              <a:latin typeface="+mn-lt"/>
              <a:ea typeface="+mn-ea"/>
              <a:cs typeface="+mn-cs"/>
            </a:endParaRPr>
          </a:p>
        </p:txBody>
      </p:sp>
      <p:sp>
        <p:nvSpPr>
          <p:cNvPr id="10" name="Foliennummernplatzhalter 9">
            <a:extLst>
              <a:ext uri="{FF2B5EF4-FFF2-40B4-BE49-F238E27FC236}">
                <a16:creationId xmlns:a16="http://schemas.microsoft.com/office/drawing/2014/main" id="{2F4B0DA2-5E87-FDBB-6566-D7BE4BF9281E}"/>
              </a:ext>
            </a:extLst>
          </p:cNvPr>
          <p:cNvSpPr>
            <a:spLocks noGrp="1"/>
          </p:cNvSpPr>
          <p:nvPr>
            <p:ph type="sldNum" sz="quarter" idx="16"/>
          </p:nvPr>
        </p:nvSpPr>
        <p:spPr>
          <a:xfrm>
            <a:off x="6044704" y="6624001"/>
            <a:ext cx="102592" cy="129651"/>
          </a:xfrm>
        </p:spPr>
        <p:txBody>
          <a:bodyPr/>
          <a:lstStyle/>
          <a:p>
            <a:r>
              <a:rPr lang="de-DE" dirty="0"/>
              <a:t>20</a:t>
            </a:r>
          </a:p>
        </p:txBody>
      </p:sp>
    </p:spTree>
    <p:extLst>
      <p:ext uri="{BB962C8B-B14F-4D97-AF65-F5344CB8AC3E}">
        <p14:creationId xmlns:p14="http://schemas.microsoft.com/office/powerpoint/2010/main" val="2942082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F397-B1D4-CF52-2CDE-69AE40FAF501}"/>
              </a:ext>
            </a:extLst>
          </p:cNvPr>
          <p:cNvSpPr>
            <a:spLocks noGrp="1"/>
          </p:cNvSpPr>
          <p:nvPr>
            <p:ph type="title"/>
          </p:nvPr>
        </p:nvSpPr>
        <p:spPr>
          <a:xfrm>
            <a:off x="-2" y="628424"/>
            <a:ext cx="8852340" cy="496320"/>
          </a:xfrm>
        </p:spPr>
        <p:txBody>
          <a:bodyPr/>
          <a:lstStyle/>
          <a:p>
            <a:r>
              <a:rPr lang="de-DE" dirty="0"/>
              <a:t>Digitale Belege im Format ZUGFeRD-Rechnung buchen</a:t>
            </a:r>
          </a:p>
        </p:txBody>
      </p:sp>
      <p:sp>
        <p:nvSpPr>
          <p:cNvPr id="3" name="Textplatzhalter 1">
            <a:extLst>
              <a:ext uri="{FF2B5EF4-FFF2-40B4-BE49-F238E27FC236}">
                <a16:creationId xmlns:a16="http://schemas.microsoft.com/office/drawing/2014/main" id="{E2C879F2-A93B-4386-B51D-1763EA0DD404}"/>
              </a:ext>
            </a:extLst>
          </p:cNvPr>
          <p:cNvSpPr txBox="1">
            <a:spLocks/>
          </p:cNvSpPr>
          <p:nvPr/>
        </p:nvSpPr>
        <p:spPr>
          <a:xfrm>
            <a:off x="612056" y="1712259"/>
            <a:ext cx="5708062" cy="4787407"/>
          </a:xfrm>
          <a:prstGeom prst="rect">
            <a:avLst/>
          </a:prstGeom>
        </p:spPr>
        <p:txBody>
          <a:bodyPr vert="horz" lIns="91440" tIns="45720" rIns="91440" bIns="45720" rtlCol="0">
            <a:normAutofit fontScale="92500" lnSpcReduction="20000"/>
          </a:bodyPr>
          <a:lstStyle>
            <a:lvl1pPr marL="0" marR="0" indent="0" algn="l" defTabSz="914400" rtl="0" eaLnBrk="1" latinLnBrk="0" hangingPunct="1">
              <a:lnSpc>
                <a:spcPct val="100000"/>
              </a:lnSpc>
              <a:spcBef>
                <a:spcPts val="600"/>
              </a:spcBef>
              <a:spcAft>
                <a:spcPts val="0"/>
              </a:spcAft>
              <a:buClr>
                <a:srgbClr val="C00000"/>
              </a:buClr>
              <a:buSzPct val="80000"/>
              <a:buFont typeface="Wingdings" panose="05000000000000000000" pitchFamily="2" charset="2"/>
              <a:buNone/>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1pPr>
            <a:lvl2pPr marL="361950"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2pPr>
            <a:lvl3pPr marL="542925"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dirty="0" smtClean="0">
                <a:ln>
                  <a:noFill/>
                </a:ln>
                <a:solidFill>
                  <a:schemeClr val="tx1">
                    <a:lumMod val="75000"/>
                    <a:lumOff val="25000"/>
                  </a:schemeClr>
                </a:solidFill>
                <a:uFillTx/>
                <a:latin typeface="+mn-lt"/>
                <a:ea typeface="+mn-ea"/>
                <a:cs typeface="+mn-cs"/>
                <a:sym typeface="Helvetica"/>
              </a:defRPr>
            </a:lvl3pPr>
            <a:lvl4pPr marL="714375" marR="0" indent="-115888"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4pPr>
            <a:lvl5pPr marL="116436" marR="0" indent="-116436"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5pPr>
            <a:lvl6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6pPr>
            <a:lvl7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7pPr>
            <a:lvl8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8pPr>
            <a:lvl9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9pPr>
          </a:lstStyle>
          <a:p>
            <a:pPr marL="342900" indent="-342900">
              <a:spcAft>
                <a:spcPts val="1200"/>
              </a:spcAft>
              <a:buClr>
                <a:srgbClr val="FF4553"/>
              </a:buClr>
              <a:buSzPct val="100000"/>
              <a:buFont typeface="+mj-lt"/>
              <a:buAutoNum type="arabicPeriod"/>
            </a:pPr>
            <a:r>
              <a:rPr lang="de-DE" sz="1900" dirty="0">
                <a:solidFill>
                  <a:schemeClr val="tx1"/>
                </a:solidFill>
              </a:rPr>
              <a:t>Markieren Sie den digitalen Beleg im Eingangskorb. </a:t>
            </a:r>
          </a:p>
          <a:p>
            <a:pPr marL="342900" indent="-342900">
              <a:spcAft>
                <a:spcPts val="1200"/>
              </a:spcAft>
              <a:buClr>
                <a:srgbClr val="FF4553"/>
              </a:buClr>
              <a:buSzPct val="100000"/>
              <a:buFont typeface="+mj-lt"/>
              <a:buAutoNum type="arabicPeriod"/>
            </a:pPr>
            <a:r>
              <a:rPr lang="de-DE" sz="1900" b="0" i="0" dirty="0">
                <a:solidFill>
                  <a:srgbClr val="333333"/>
                </a:solidFill>
                <a:effectLst/>
              </a:rPr>
              <a:t>Der Inhalt wird komfortabel in der Beleganzeige angezeigt.</a:t>
            </a:r>
          </a:p>
          <a:p>
            <a:pPr marL="342900" indent="-342900">
              <a:spcAft>
                <a:spcPts val="1200"/>
              </a:spcAft>
              <a:buClr>
                <a:srgbClr val="FF4553"/>
              </a:buClr>
              <a:buSzPct val="100000"/>
              <a:buFont typeface="+mj-lt"/>
              <a:buAutoNum type="arabicPeriod"/>
            </a:pPr>
            <a:r>
              <a:rPr lang="de-DE" sz="1900" b="0" i="0" dirty="0">
                <a:solidFill>
                  <a:srgbClr val="333333"/>
                </a:solidFill>
                <a:effectLst/>
              </a:rPr>
              <a:t>In der Seitenleiste links sehen Sie die Anlagen, die Sie per Mausklick öffnen können.</a:t>
            </a:r>
          </a:p>
          <a:p>
            <a:pPr marL="342900" indent="-342900">
              <a:spcAft>
                <a:spcPts val="1200"/>
              </a:spcAft>
              <a:buClr>
                <a:srgbClr val="FF4553"/>
              </a:buClr>
              <a:buSzPct val="100000"/>
              <a:buFont typeface="+mj-lt"/>
              <a:buAutoNum type="arabicPeriod"/>
            </a:pPr>
            <a:r>
              <a:rPr lang="de-DE" sz="1900" b="0" i="0" dirty="0">
                <a:solidFill>
                  <a:srgbClr val="333333"/>
                </a:solidFill>
                <a:effectLst/>
              </a:rPr>
              <a:t>Dieser Teil enthält die XML-Daten der Rechnung. Um zurück in die Beleganzeige zu wechseln, klicken Sie auf 'Zurück zu ZUGFeRD-PDF'.</a:t>
            </a:r>
          </a:p>
          <a:p>
            <a:pPr marL="342900" indent="-342900">
              <a:spcAft>
                <a:spcPts val="1200"/>
              </a:spcAft>
              <a:buClr>
                <a:srgbClr val="FF4553"/>
              </a:buClr>
              <a:buSzPct val="100000"/>
              <a:buFont typeface="+mj-lt"/>
              <a:buAutoNum type="arabicPeriod"/>
            </a:pPr>
            <a:r>
              <a:rPr lang="de-DE" sz="1900" b="0" i="0" dirty="0">
                <a:solidFill>
                  <a:srgbClr val="333333"/>
                </a:solidFill>
                <a:effectLst/>
              </a:rPr>
              <a:t>Durch Klick auf die Schaltfläche 'Felder übernehmen' in der Symbolleiste können Sie folgende Daten direkt in die Buchungsmaske übernehmen: Datum, Nummer, Buchungstext, Betrag.</a:t>
            </a:r>
          </a:p>
          <a:p>
            <a:pPr marL="342900" indent="-342900">
              <a:spcAft>
                <a:spcPts val="1200"/>
              </a:spcAft>
              <a:buClr>
                <a:srgbClr val="FF4553"/>
              </a:buClr>
              <a:buSzPct val="100000"/>
              <a:buFont typeface="+mj-lt"/>
              <a:buAutoNum type="arabicPeriod"/>
            </a:pPr>
            <a:r>
              <a:rPr lang="de-DE" sz="1900" b="0" i="0" dirty="0">
                <a:solidFill>
                  <a:srgbClr val="333333"/>
                </a:solidFill>
                <a:effectLst/>
              </a:rPr>
              <a:t>Ergänzen Sie die fehlenden Angaben im Buchungssatz (Soll-/Habenkonto etc.) und schließen Sie die Buchung ab.</a:t>
            </a:r>
          </a:p>
          <a:p>
            <a:pPr marL="342900" indent="-342900">
              <a:spcAft>
                <a:spcPts val="1200"/>
              </a:spcAft>
              <a:buSzPct val="100000"/>
              <a:buFont typeface="+mj-lt"/>
              <a:buAutoNum type="arabicPeriod"/>
            </a:pPr>
            <a:endParaRPr lang="de-DE" b="0" i="0" dirty="0">
              <a:solidFill>
                <a:srgbClr val="333333"/>
              </a:solidFill>
              <a:effectLst/>
            </a:endParaRPr>
          </a:p>
        </p:txBody>
      </p:sp>
      <p:pic>
        <p:nvPicPr>
          <p:cNvPr id="4" name="Grafik 3">
            <a:extLst>
              <a:ext uri="{FF2B5EF4-FFF2-40B4-BE49-F238E27FC236}">
                <a16:creationId xmlns:a16="http://schemas.microsoft.com/office/drawing/2014/main" id="{E738D114-4E8A-4892-86B7-C12763679129}"/>
              </a:ext>
            </a:extLst>
          </p:cNvPr>
          <p:cNvPicPr>
            <a:picLocks noChangeAspect="1"/>
          </p:cNvPicPr>
          <p:nvPr/>
        </p:nvPicPr>
        <p:blipFill>
          <a:blip r:embed="rId2"/>
          <a:stretch>
            <a:fillRect/>
          </a:stretch>
        </p:blipFill>
        <p:spPr>
          <a:xfrm>
            <a:off x="6841644" y="1652948"/>
            <a:ext cx="4328380" cy="2355445"/>
          </a:xfrm>
          <a:prstGeom prst="rect">
            <a:avLst/>
          </a:prstGeom>
        </p:spPr>
      </p:pic>
      <p:pic>
        <p:nvPicPr>
          <p:cNvPr id="6" name="Grafik 5">
            <a:extLst>
              <a:ext uri="{FF2B5EF4-FFF2-40B4-BE49-F238E27FC236}">
                <a16:creationId xmlns:a16="http://schemas.microsoft.com/office/drawing/2014/main" id="{3131CE77-C309-487F-A82C-773C676B12A7}"/>
              </a:ext>
            </a:extLst>
          </p:cNvPr>
          <p:cNvPicPr>
            <a:picLocks noChangeAspect="1"/>
          </p:cNvPicPr>
          <p:nvPr/>
        </p:nvPicPr>
        <p:blipFill>
          <a:blip r:embed="rId3"/>
          <a:stretch>
            <a:fillRect/>
          </a:stretch>
        </p:blipFill>
        <p:spPr>
          <a:xfrm>
            <a:off x="6823714" y="4105962"/>
            <a:ext cx="4346310" cy="2257126"/>
          </a:xfrm>
          <a:prstGeom prst="rect">
            <a:avLst/>
          </a:prstGeom>
        </p:spPr>
      </p:pic>
      <p:sp>
        <p:nvSpPr>
          <p:cNvPr id="8" name="Foliennummernplatzhalter 7">
            <a:extLst>
              <a:ext uri="{FF2B5EF4-FFF2-40B4-BE49-F238E27FC236}">
                <a16:creationId xmlns:a16="http://schemas.microsoft.com/office/drawing/2014/main" id="{5E662D87-82D4-89A6-B20A-7262803F89FD}"/>
              </a:ext>
            </a:extLst>
          </p:cNvPr>
          <p:cNvSpPr>
            <a:spLocks noGrp="1"/>
          </p:cNvSpPr>
          <p:nvPr>
            <p:ph type="sldNum" sz="quarter" idx="16"/>
          </p:nvPr>
        </p:nvSpPr>
        <p:spPr>
          <a:xfrm>
            <a:off x="6044704" y="6624001"/>
            <a:ext cx="102592" cy="129651"/>
          </a:xfrm>
        </p:spPr>
        <p:txBody>
          <a:bodyPr/>
          <a:lstStyle/>
          <a:p>
            <a:r>
              <a:rPr lang="de-DE" dirty="0"/>
              <a:t>21</a:t>
            </a:r>
          </a:p>
        </p:txBody>
      </p:sp>
    </p:spTree>
    <p:extLst>
      <p:ext uri="{BB962C8B-B14F-4D97-AF65-F5344CB8AC3E}">
        <p14:creationId xmlns:p14="http://schemas.microsoft.com/office/powerpoint/2010/main" val="4209305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F397-B1D4-CF52-2CDE-69AE40FAF501}"/>
              </a:ext>
            </a:extLst>
          </p:cNvPr>
          <p:cNvSpPr>
            <a:spLocks noGrp="1"/>
          </p:cNvSpPr>
          <p:nvPr>
            <p:ph type="title"/>
          </p:nvPr>
        </p:nvSpPr>
        <p:spPr>
          <a:xfrm>
            <a:off x="-2" y="628424"/>
            <a:ext cx="4844191" cy="496320"/>
          </a:xfrm>
        </p:spPr>
        <p:txBody>
          <a:bodyPr/>
          <a:lstStyle/>
          <a:p>
            <a:r>
              <a:rPr lang="de-DE" dirty="0"/>
              <a:t>Weitere Belege hinzufügen</a:t>
            </a:r>
          </a:p>
        </p:txBody>
      </p:sp>
      <p:sp>
        <p:nvSpPr>
          <p:cNvPr id="3" name="Textplatzhalter 1">
            <a:extLst>
              <a:ext uri="{FF2B5EF4-FFF2-40B4-BE49-F238E27FC236}">
                <a16:creationId xmlns:a16="http://schemas.microsoft.com/office/drawing/2014/main" id="{79B865C6-FB54-4455-85F0-F4298D30DBC5}"/>
              </a:ext>
            </a:extLst>
          </p:cNvPr>
          <p:cNvSpPr txBox="1">
            <a:spLocks/>
          </p:cNvSpPr>
          <p:nvPr/>
        </p:nvSpPr>
        <p:spPr>
          <a:xfrm>
            <a:off x="612057" y="1729168"/>
            <a:ext cx="5070988" cy="1488007"/>
          </a:xfrm>
          <a:prstGeom prst="rect">
            <a:avLst/>
          </a:prstGeom>
        </p:spPr>
        <p:txBody>
          <a:bodyPr vert="horz" lIns="91440" tIns="45720" rIns="91440" bIns="45720" rtlCol="0">
            <a:normAutofit/>
          </a:bodyPr>
          <a:lstStyle>
            <a:lvl1pPr marL="0" marR="0" indent="0" algn="l" defTabSz="914400" rtl="0" eaLnBrk="1" latinLnBrk="0" hangingPunct="1">
              <a:lnSpc>
                <a:spcPct val="100000"/>
              </a:lnSpc>
              <a:spcBef>
                <a:spcPts val="600"/>
              </a:spcBef>
              <a:spcAft>
                <a:spcPts val="0"/>
              </a:spcAft>
              <a:buClr>
                <a:srgbClr val="C00000"/>
              </a:buClr>
              <a:buSzPct val="80000"/>
              <a:buFont typeface="Wingdings" panose="05000000000000000000" pitchFamily="2" charset="2"/>
              <a:buNone/>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1pPr>
            <a:lvl2pPr marL="361950"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2pPr>
            <a:lvl3pPr marL="542925"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dirty="0" smtClean="0">
                <a:ln>
                  <a:noFill/>
                </a:ln>
                <a:solidFill>
                  <a:schemeClr val="tx1">
                    <a:lumMod val="75000"/>
                    <a:lumOff val="25000"/>
                  </a:schemeClr>
                </a:solidFill>
                <a:uFillTx/>
                <a:latin typeface="+mn-lt"/>
                <a:ea typeface="+mn-ea"/>
                <a:cs typeface="+mn-cs"/>
                <a:sym typeface="Helvetica"/>
              </a:defRPr>
            </a:lvl3pPr>
            <a:lvl4pPr marL="714375" marR="0" indent="-115888"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4pPr>
            <a:lvl5pPr marL="116436" marR="0" indent="-116436"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5pPr>
            <a:lvl6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6pPr>
            <a:lvl7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7pPr>
            <a:lvl8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8pPr>
            <a:lvl9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9pPr>
          </a:lstStyle>
          <a:p>
            <a:pPr>
              <a:spcAft>
                <a:spcPts val="1200"/>
              </a:spcAft>
            </a:pPr>
            <a:r>
              <a:rPr lang="de-DE" dirty="0">
                <a:solidFill>
                  <a:schemeClr val="tx1"/>
                </a:solidFill>
              </a:rPr>
              <a:t>Für das Hinzufügen weiterer Belege klicken Sie doppelt auf das Symbol </a:t>
            </a:r>
            <a:r>
              <a:rPr lang="de-DE" b="1" dirty="0">
                <a:solidFill>
                  <a:schemeClr val="tx1"/>
                </a:solidFill>
              </a:rPr>
              <a:t>'Beleg'</a:t>
            </a:r>
            <a:r>
              <a:rPr lang="de-DE" dirty="0">
                <a:solidFill>
                  <a:schemeClr val="tx1"/>
                </a:solidFill>
              </a:rPr>
              <a:t> in der Buchungsliste.</a:t>
            </a:r>
          </a:p>
        </p:txBody>
      </p:sp>
      <p:pic>
        <p:nvPicPr>
          <p:cNvPr id="4" name="Grafik 3" descr="Ein Bild, das Text, Screenshot, Schrift, Zahl enthält.&#10;&#10;Automatisch generierte Beschreibung">
            <a:extLst>
              <a:ext uri="{FF2B5EF4-FFF2-40B4-BE49-F238E27FC236}">
                <a16:creationId xmlns:a16="http://schemas.microsoft.com/office/drawing/2014/main" id="{B4341F8D-1DAF-4B54-AD73-007DD2012E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471" y="3054096"/>
            <a:ext cx="2885287" cy="784596"/>
          </a:xfrm>
          <a:prstGeom prst="rect">
            <a:avLst/>
          </a:prstGeom>
        </p:spPr>
      </p:pic>
      <p:sp>
        <p:nvSpPr>
          <p:cNvPr id="5" name="Textfeld 4">
            <a:extLst>
              <a:ext uri="{FF2B5EF4-FFF2-40B4-BE49-F238E27FC236}">
                <a16:creationId xmlns:a16="http://schemas.microsoft.com/office/drawing/2014/main" id="{403F2768-D977-4A9A-BC03-6B0107F121DC}"/>
              </a:ext>
            </a:extLst>
          </p:cNvPr>
          <p:cNvSpPr txBox="1"/>
          <p:nvPr/>
        </p:nvSpPr>
        <p:spPr>
          <a:xfrm>
            <a:off x="1101337" y="4762084"/>
            <a:ext cx="4658033" cy="1613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de-DE" sz="1800" b="1" kern="1200" dirty="0">
                <a:latin typeface="+mn-lt"/>
                <a:ea typeface="+mn-ea"/>
                <a:cs typeface="+mn-cs"/>
              </a:rPr>
              <a:t>Hinweis: </a:t>
            </a:r>
            <a:r>
              <a:rPr lang="de-DE" sz="1800" kern="1200" dirty="0">
                <a:latin typeface="+mn-lt"/>
                <a:ea typeface="+mn-ea"/>
                <a:cs typeface="+mn-cs"/>
              </a:rPr>
              <a:t>Natürlich können Sie auch Belege, die Ihnen bereits digitalisiert vorliegen, nachträglich mit der passenden Buchung verknüpfen. Öffnen Sie dazu z.B. das Journal und suchen sich den Buchungssatz.</a:t>
            </a:r>
          </a:p>
        </p:txBody>
      </p:sp>
      <p:sp>
        <p:nvSpPr>
          <p:cNvPr id="11" name="Textplatzhalter 1">
            <a:extLst>
              <a:ext uri="{FF2B5EF4-FFF2-40B4-BE49-F238E27FC236}">
                <a16:creationId xmlns:a16="http://schemas.microsoft.com/office/drawing/2014/main" id="{ECCA3EEE-4940-4891-9F0C-5441C5D71550}"/>
              </a:ext>
            </a:extLst>
          </p:cNvPr>
          <p:cNvSpPr txBox="1">
            <a:spLocks/>
          </p:cNvSpPr>
          <p:nvPr/>
        </p:nvSpPr>
        <p:spPr>
          <a:xfrm>
            <a:off x="5836628" y="1729168"/>
            <a:ext cx="5821484" cy="1324928"/>
          </a:xfrm>
          <a:prstGeom prst="rect">
            <a:avLst/>
          </a:prstGeom>
        </p:spPr>
        <p:txBody>
          <a:bodyPr>
            <a:normAutofit/>
          </a:bodyPr>
          <a:lstStyle>
            <a:lvl1pPr marL="266700" indent="-266700" algn="l" defTabSz="914400" rtl="0" eaLnBrk="1" latinLnBrk="0" hangingPunct="1">
              <a:lnSpc>
                <a:spcPct val="110000"/>
              </a:lnSpc>
              <a:spcBef>
                <a:spcPts val="0"/>
              </a:spcBef>
              <a:spcAft>
                <a:spcPts val="600"/>
              </a:spcAft>
              <a:buClr>
                <a:schemeClr val="accent1"/>
              </a:buClr>
              <a:buFont typeface="Wingdings" panose="05000000000000000000" pitchFamily="2" charset="2"/>
              <a:buChar char="§"/>
              <a:defRPr lang="de-DE" sz="1800" kern="1200" noProof="0" dirty="0">
                <a:solidFill>
                  <a:schemeClr val="tx1"/>
                </a:solidFill>
                <a:latin typeface="+mn-lt"/>
                <a:ea typeface="+mn-ea"/>
                <a:cs typeface="+mn-cs"/>
              </a:defRPr>
            </a:lvl1pPr>
            <a:lvl2pPr marL="447675" indent="-180975" algn="l" defTabSz="914400" rtl="0" eaLnBrk="1" latinLnBrk="0" hangingPunct="1">
              <a:lnSpc>
                <a:spcPct val="110000"/>
              </a:lnSpc>
              <a:spcBef>
                <a:spcPts val="0"/>
              </a:spcBef>
              <a:spcAft>
                <a:spcPts val="300"/>
              </a:spcAft>
              <a:buClr>
                <a:schemeClr val="accent1"/>
              </a:buClr>
              <a:buFont typeface="Merriweather Sans" pitchFamily="2" charset="0"/>
              <a:buChar char="•"/>
              <a:defRPr sz="1800" kern="1200">
                <a:solidFill>
                  <a:schemeClr val="tx1"/>
                </a:solidFill>
                <a:latin typeface="+mn-lt"/>
                <a:ea typeface="+mn-ea"/>
                <a:cs typeface="+mn-cs"/>
              </a:defRPr>
            </a:lvl2pPr>
            <a:lvl3pPr marL="714375" indent="-266700" algn="l" defTabSz="914400" rtl="0" eaLnBrk="1" latinLnBrk="0" hangingPunct="1">
              <a:lnSpc>
                <a:spcPct val="110000"/>
              </a:lnSpc>
              <a:spcBef>
                <a:spcPts val="0"/>
              </a:spcBef>
              <a:spcAft>
                <a:spcPts val="300"/>
              </a:spcAft>
              <a:buClrTx/>
              <a:buFont typeface="Symbol" panose="05050102010706020507" pitchFamily="18" charset="2"/>
              <a:buChar char="-"/>
              <a:defRPr lang="de-DE" sz="1800" kern="1200" noProof="0" dirty="0">
                <a:solidFill>
                  <a:schemeClr val="tx1"/>
                </a:solidFill>
                <a:latin typeface="+mn-lt"/>
                <a:ea typeface="+mn-ea"/>
                <a:cs typeface="+mn-cs"/>
              </a:defRPr>
            </a:lvl3pPr>
            <a:lvl4pPr marL="0" indent="0" algn="l" defTabSz="914400" rtl="0" eaLnBrk="1" latinLnBrk="0" hangingPunct="1">
              <a:lnSpc>
                <a:spcPct val="110000"/>
              </a:lnSpc>
              <a:spcBef>
                <a:spcPts val="0"/>
              </a:spcBef>
              <a:spcAft>
                <a:spcPts val="600"/>
              </a:spcAft>
              <a:buFont typeface="Symbol" panose="05050102010706020507" pitchFamily="18" charset="2"/>
              <a:buNone/>
              <a:defRPr lang="de-DE" sz="1800" kern="1200" noProof="0" dirty="0">
                <a:solidFill>
                  <a:schemeClr val="tx1"/>
                </a:solidFill>
                <a:latin typeface="+mn-lt"/>
                <a:ea typeface="+mn-ea"/>
                <a:cs typeface="+mn-cs"/>
              </a:defRPr>
            </a:lvl4pPr>
            <a:lvl5pPr marL="0" indent="0" algn="l" defTabSz="914400" rtl="0" eaLnBrk="1" latinLnBrk="0" hangingPunct="1">
              <a:lnSpc>
                <a:spcPct val="110000"/>
              </a:lnSpc>
              <a:spcBef>
                <a:spcPts val="900"/>
              </a:spcBef>
              <a:spcAft>
                <a:spcPts val="1800"/>
              </a:spcAft>
              <a:buFont typeface="Symbol" panose="05050102010706020507" pitchFamily="18" charset="2"/>
              <a:buNone/>
              <a:defRPr lang="de-DE" sz="2000" kern="1200" noProof="0" dirty="0">
                <a:solidFill>
                  <a:schemeClr val="accent1"/>
                </a:solidFill>
                <a:latin typeface="+mj-lt"/>
                <a:ea typeface="+mn-ea"/>
                <a:cs typeface="+mn-cs"/>
              </a:defRPr>
            </a:lvl5pPr>
            <a:lvl6pPr marL="0" indent="0" algn="l" defTabSz="914400" rtl="0" eaLnBrk="1" latinLnBrk="0" hangingPunct="1">
              <a:lnSpc>
                <a:spcPct val="110000"/>
              </a:lnSpc>
              <a:spcBef>
                <a:spcPts val="1200"/>
              </a:spcBef>
              <a:spcAft>
                <a:spcPts val="1800"/>
              </a:spcAft>
              <a:buFont typeface="Merriweather Sans" panose="020B0604020202020204" pitchFamily="34" charset="0"/>
              <a:buNone/>
              <a:defRPr sz="2400" kern="1200">
                <a:solidFill>
                  <a:schemeClr val="accent1"/>
                </a:solidFill>
                <a:latin typeface="+mj-lt"/>
                <a:ea typeface="+mn-ea"/>
                <a:cs typeface="+mn-cs"/>
              </a:defRPr>
            </a:lvl6pPr>
            <a:lvl7pPr marL="2971800" indent="-228600" algn="l" defTabSz="914400" rtl="0" eaLnBrk="1" latinLnBrk="0" hangingPunct="1">
              <a:lnSpc>
                <a:spcPct val="90000"/>
              </a:lnSpc>
              <a:spcBef>
                <a:spcPts val="500"/>
              </a:spcBef>
              <a:buFont typeface="Merriweather San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erriweather San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erriweather Sans"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de-DE" dirty="0"/>
              <a:t>In der Beleganzeige können Sie Belege anzeigen lassen, hinzufügen und löschen.  Außerdem können Sie das angezeigte Dokument drucken und als Kopie speichern.</a:t>
            </a:r>
          </a:p>
        </p:txBody>
      </p:sp>
      <p:pic>
        <p:nvPicPr>
          <p:cNvPr id="12" name="Grafik 11" descr="Ein Bild, das Text, Screenshot, Display, Software enthält.&#10;&#10;Automatisch generierte Beschreibung">
            <a:extLst>
              <a:ext uri="{FF2B5EF4-FFF2-40B4-BE49-F238E27FC236}">
                <a16:creationId xmlns:a16="http://schemas.microsoft.com/office/drawing/2014/main" id="{37BFEB8B-02EB-40BB-8542-80989C1BCE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7140" y="2760720"/>
            <a:ext cx="3940415" cy="3470398"/>
          </a:xfrm>
          <a:prstGeom prst="rect">
            <a:avLst/>
          </a:prstGeom>
        </p:spPr>
      </p:pic>
      <p:sp>
        <p:nvSpPr>
          <p:cNvPr id="14" name="Info-Symbol">
            <a:extLst>
              <a:ext uri="{FF2B5EF4-FFF2-40B4-BE49-F238E27FC236}">
                <a16:creationId xmlns:a16="http://schemas.microsoft.com/office/drawing/2014/main" id="{E34E7B97-6FDA-45FF-BE0A-89AEBD476A9B}"/>
              </a:ext>
            </a:extLst>
          </p:cNvPr>
          <p:cNvSpPr>
            <a:spLocks noChangeAspect="1"/>
          </p:cNvSpPr>
          <p:nvPr/>
        </p:nvSpPr>
        <p:spPr>
          <a:xfrm>
            <a:off x="389338" y="4762084"/>
            <a:ext cx="626400" cy="626400"/>
          </a:xfrm>
          <a:custGeom>
            <a:avLst/>
            <a:gdLst>
              <a:gd name="connsiteX0" fmla="*/ 227605 w 626400"/>
              <a:gd name="connsiteY0" fmla="*/ 237250 h 626400"/>
              <a:gd name="connsiteX1" fmla="*/ 227605 w 626400"/>
              <a:gd name="connsiteY1" fmla="*/ 287247 h 626400"/>
              <a:gd name="connsiteX2" fmla="*/ 294001 w 626400"/>
              <a:gd name="connsiteY2" fmla="*/ 287247 h 626400"/>
              <a:gd name="connsiteX3" fmla="*/ 294001 w 626400"/>
              <a:gd name="connsiteY3" fmla="*/ 399240 h 626400"/>
              <a:gd name="connsiteX4" fmla="*/ 215606 w 626400"/>
              <a:gd name="connsiteY4" fmla="*/ 399240 h 626400"/>
              <a:gd name="connsiteX5" fmla="*/ 215606 w 626400"/>
              <a:gd name="connsiteY5" fmla="*/ 449237 h 626400"/>
              <a:gd name="connsiteX6" fmla="*/ 294001 w 626400"/>
              <a:gd name="connsiteY6" fmla="*/ 449237 h 626400"/>
              <a:gd name="connsiteX7" fmla="*/ 298001 w 626400"/>
              <a:gd name="connsiteY7" fmla="*/ 449237 h 626400"/>
              <a:gd name="connsiteX8" fmla="*/ 343998 w 626400"/>
              <a:gd name="connsiteY8" fmla="*/ 449237 h 626400"/>
              <a:gd name="connsiteX9" fmla="*/ 347998 w 626400"/>
              <a:gd name="connsiteY9" fmla="*/ 449237 h 626400"/>
              <a:gd name="connsiteX10" fmla="*/ 410794 w 626400"/>
              <a:gd name="connsiteY10" fmla="*/ 449237 h 626400"/>
              <a:gd name="connsiteX11" fmla="*/ 410794 w 626400"/>
              <a:gd name="connsiteY11" fmla="*/ 399240 h 626400"/>
              <a:gd name="connsiteX12" fmla="*/ 347998 w 626400"/>
              <a:gd name="connsiteY12" fmla="*/ 399240 h 626400"/>
              <a:gd name="connsiteX13" fmla="*/ 347998 w 626400"/>
              <a:gd name="connsiteY13" fmla="*/ 287247 h 626400"/>
              <a:gd name="connsiteX14" fmla="*/ 347998 w 626400"/>
              <a:gd name="connsiteY14" fmla="*/ 249249 h 626400"/>
              <a:gd name="connsiteX15" fmla="*/ 347998 w 626400"/>
              <a:gd name="connsiteY15" fmla="*/ 237250 h 626400"/>
              <a:gd name="connsiteX16" fmla="*/ 318599 w 626400"/>
              <a:gd name="connsiteY16" fmla="*/ 139456 h 626400"/>
              <a:gd name="connsiteX17" fmla="*/ 293601 w 626400"/>
              <a:gd name="connsiteY17" fmla="*/ 149055 h 626400"/>
              <a:gd name="connsiteX18" fmla="*/ 284002 w 626400"/>
              <a:gd name="connsiteY18" fmla="*/ 174054 h 626400"/>
              <a:gd name="connsiteX19" fmla="*/ 293601 w 626400"/>
              <a:gd name="connsiteY19" fmla="*/ 199052 h 626400"/>
              <a:gd name="connsiteX20" fmla="*/ 318599 w 626400"/>
              <a:gd name="connsiteY20" fmla="*/ 208652 h 626400"/>
              <a:gd name="connsiteX21" fmla="*/ 343598 w 626400"/>
              <a:gd name="connsiteY21" fmla="*/ 199052 h 626400"/>
              <a:gd name="connsiteX22" fmla="*/ 353197 w 626400"/>
              <a:gd name="connsiteY22" fmla="*/ 174054 h 626400"/>
              <a:gd name="connsiteX23" fmla="*/ 343598 w 626400"/>
              <a:gd name="connsiteY23" fmla="*/ 149055 h 626400"/>
              <a:gd name="connsiteX24" fmla="*/ 318599 w 626400"/>
              <a:gd name="connsiteY24" fmla="*/ 139456 h 626400"/>
              <a:gd name="connsiteX25" fmla="*/ 313200 w 626400"/>
              <a:gd name="connsiteY25" fmla="*/ 0 h 626400"/>
              <a:gd name="connsiteX26" fmla="*/ 626400 w 626400"/>
              <a:gd name="connsiteY26" fmla="*/ 313200 h 626400"/>
              <a:gd name="connsiteX27" fmla="*/ 313200 w 626400"/>
              <a:gd name="connsiteY27" fmla="*/ 626400 h 626400"/>
              <a:gd name="connsiteX28" fmla="*/ 0 w 626400"/>
              <a:gd name="connsiteY28" fmla="*/ 313200 h 626400"/>
              <a:gd name="connsiteX29" fmla="*/ 313200 w 626400"/>
              <a:gd name="connsiteY29" fmla="*/ 0 h 62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400" h="626400">
                <a:moveTo>
                  <a:pt x="227605" y="237250"/>
                </a:moveTo>
                <a:lnTo>
                  <a:pt x="227605" y="287247"/>
                </a:lnTo>
                <a:lnTo>
                  <a:pt x="294001" y="287247"/>
                </a:lnTo>
                <a:lnTo>
                  <a:pt x="294001" y="399240"/>
                </a:lnTo>
                <a:lnTo>
                  <a:pt x="215606" y="399240"/>
                </a:lnTo>
                <a:lnTo>
                  <a:pt x="215606" y="449237"/>
                </a:lnTo>
                <a:lnTo>
                  <a:pt x="294001" y="449237"/>
                </a:lnTo>
                <a:lnTo>
                  <a:pt x="298001" y="449237"/>
                </a:lnTo>
                <a:lnTo>
                  <a:pt x="343998" y="449237"/>
                </a:lnTo>
                <a:lnTo>
                  <a:pt x="347998" y="449237"/>
                </a:lnTo>
                <a:lnTo>
                  <a:pt x="410794" y="449237"/>
                </a:lnTo>
                <a:lnTo>
                  <a:pt x="410794" y="399240"/>
                </a:lnTo>
                <a:lnTo>
                  <a:pt x="347998" y="399240"/>
                </a:lnTo>
                <a:lnTo>
                  <a:pt x="347998" y="287247"/>
                </a:lnTo>
                <a:lnTo>
                  <a:pt x="347998" y="249249"/>
                </a:lnTo>
                <a:lnTo>
                  <a:pt x="347998" y="237250"/>
                </a:lnTo>
                <a:close/>
                <a:moveTo>
                  <a:pt x="318599" y="139456"/>
                </a:moveTo>
                <a:cubicBezTo>
                  <a:pt x="308333" y="139456"/>
                  <a:pt x="300001" y="142656"/>
                  <a:pt x="293601" y="149055"/>
                </a:cubicBezTo>
                <a:cubicBezTo>
                  <a:pt x="287201" y="155455"/>
                  <a:pt x="284002" y="163788"/>
                  <a:pt x="284002" y="174054"/>
                </a:cubicBezTo>
                <a:cubicBezTo>
                  <a:pt x="284002" y="184320"/>
                  <a:pt x="287201" y="192653"/>
                  <a:pt x="293601" y="199052"/>
                </a:cubicBezTo>
                <a:cubicBezTo>
                  <a:pt x="300001" y="205452"/>
                  <a:pt x="308333" y="208652"/>
                  <a:pt x="318599" y="208652"/>
                </a:cubicBezTo>
                <a:cubicBezTo>
                  <a:pt x="328865" y="208652"/>
                  <a:pt x="337198" y="205452"/>
                  <a:pt x="343598" y="199052"/>
                </a:cubicBezTo>
                <a:cubicBezTo>
                  <a:pt x="349998" y="192653"/>
                  <a:pt x="353197" y="184320"/>
                  <a:pt x="353197" y="174054"/>
                </a:cubicBezTo>
                <a:cubicBezTo>
                  <a:pt x="353197" y="163788"/>
                  <a:pt x="349998" y="155455"/>
                  <a:pt x="343598" y="149055"/>
                </a:cubicBezTo>
                <a:cubicBezTo>
                  <a:pt x="337198" y="142656"/>
                  <a:pt x="328865" y="139456"/>
                  <a:pt x="318599" y="139456"/>
                </a:cubicBezTo>
                <a:close/>
                <a:moveTo>
                  <a:pt x="313200" y="0"/>
                </a:moveTo>
                <a:cubicBezTo>
                  <a:pt x="486176" y="0"/>
                  <a:pt x="626400" y="140224"/>
                  <a:pt x="626400" y="313200"/>
                </a:cubicBezTo>
                <a:cubicBezTo>
                  <a:pt x="626400" y="486176"/>
                  <a:pt x="486176" y="626400"/>
                  <a:pt x="313200" y="626400"/>
                </a:cubicBezTo>
                <a:cubicBezTo>
                  <a:pt x="140224" y="626400"/>
                  <a:pt x="0" y="486176"/>
                  <a:pt x="0" y="313200"/>
                </a:cubicBezTo>
                <a:cubicBezTo>
                  <a:pt x="0" y="140224"/>
                  <a:pt x="140224" y="0"/>
                  <a:pt x="313200" y="0"/>
                </a:cubicBezTo>
                <a:close/>
              </a:path>
            </a:pathLst>
          </a:custGeom>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3200" dirty="0">
              <a:solidFill>
                <a:schemeClr val="bg1"/>
              </a:solidFill>
              <a:latin typeface="+mn-lt"/>
              <a:ea typeface="+mn-ea"/>
              <a:cs typeface="+mn-cs"/>
            </a:endParaRPr>
          </a:p>
        </p:txBody>
      </p:sp>
      <p:sp>
        <p:nvSpPr>
          <p:cNvPr id="7" name="Foliennummernplatzhalter 6">
            <a:extLst>
              <a:ext uri="{FF2B5EF4-FFF2-40B4-BE49-F238E27FC236}">
                <a16:creationId xmlns:a16="http://schemas.microsoft.com/office/drawing/2014/main" id="{33922FA6-779D-D904-86BD-1D10EC8F20D7}"/>
              </a:ext>
            </a:extLst>
          </p:cNvPr>
          <p:cNvSpPr>
            <a:spLocks noGrp="1"/>
          </p:cNvSpPr>
          <p:nvPr>
            <p:ph type="sldNum" sz="quarter" idx="16"/>
          </p:nvPr>
        </p:nvSpPr>
        <p:spPr>
          <a:xfrm>
            <a:off x="6044704" y="6624001"/>
            <a:ext cx="102592" cy="129651"/>
          </a:xfrm>
        </p:spPr>
        <p:txBody>
          <a:bodyPr/>
          <a:lstStyle/>
          <a:p>
            <a:r>
              <a:rPr lang="de-DE" dirty="0"/>
              <a:t>22</a:t>
            </a:r>
          </a:p>
        </p:txBody>
      </p:sp>
    </p:spTree>
    <p:extLst>
      <p:ext uri="{BB962C8B-B14F-4D97-AF65-F5344CB8AC3E}">
        <p14:creationId xmlns:p14="http://schemas.microsoft.com/office/powerpoint/2010/main" val="2898462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F397-B1D4-CF52-2CDE-69AE40FAF501}"/>
              </a:ext>
            </a:extLst>
          </p:cNvPr>
          <p:cNvSpPr>
            <a:spLocks noGrp="1"/>
          </p:cNvSpPr>
          <p:nvPr>
            <p:ph type="title"/>
          </p:nvPr>
        </p:nvSpPr>
        <p:spPr>
          <a:xfrm>
            <a:off x="-2" y="628424"/>
            <a:ext cx="8816817" cy="496320"/>
          </a:xfrm>
        </p:spPr>
        <p:txBody>
          <a:bodyPr/>
          <a:lstStyle/>
          <a:p>
            <a:r>
              <a:rPr lang="de-DE" dirty="0"/>
              <a:t>Buchungen mit digitalen Belegen stornieren und lösen</a:t>
            </a:r>
          </a:p>
        </p:txBody>
      </p:sp>
      <p:sp>
        <p:nvSpPr>
          <p:cNvPr id="3" name="Textplatzhalter 1">
            <a:extLst>
              <a:ext uri="{FF2B5EF4-FFF2-40B4-BE49-F238E27FC236}">
                <a16:creationId xmlns:a16="http://schemas.microsoft.com/office/drawing/2014/main" id="{A627B5EE-D0F8-4625-8D66-6146ADF1AE3D}"/>
              </a:ext>
            </a:extLst>
          </p:cNvPr>
          <p:cNvSpPr txBox="1">
            <a:spLocks/>
          </p:cNvSpPr>
          <p:nvPr/>
        </p:nvSpPr>
        <p:spPr>
          <a:xfrm>
            <a:off x="612056" y="1729168"/>
            <a:ext cx="10898071" cy="702947"/>
          </a:xfrm>
          <a:prstGeom prst="rect">
            <a:avLst/>
          </a:prstGeom>
        </p:spPr>
        <p:txBody>
          <a:bodyPr vert="horz" lIns="91440" tIns="45720" rIns="91440" bIns="45720" rtlCol="0">
            <a:normAutofit/>
          </a:bodyPr>
          <a:lstStyle>
            <a:lvl1pPr marL="0" marR="0" indent="0" algn="l" defTabSz="914400" rtl="0" eaLnBrk="1" latinLnBrk="0" hangingPunct="1">
              <a:lnSpc>
                <a:spcPct val="100000"/>
              </a:lnSpc>
              <a:spcBef>
                <a:spcPts val="600"/>
              </a:spcBef>
              <a:spcAft>
                <a:spcPts val="0"/>
              </a:spcAft>
              <a:buClr>
                <a:srgbClr val="C00000"/>
              </a:buClr>
              <a:buSzPct val="80000"/>
              <a:buFont typeface="Wingdings" panose="05000000000000000000" pitchFamily="2" charset="2"/>
              <a:buNone/>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1pPr>
            <a:lvl2pPr marL="361950"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2pPr>
            <a:lvl3pPr marL="542925"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dirty="0" smtClean="0">
                <a:ln>
                  <a:noFill/>
                </a:ln>
                <a:solidFill>
                  <a:schemeClr val="tx1">
                    <a:lumMod val="75000"/>
                    <a:lumOff val="25000"/>
                  </a:schemeClr>
                </a:solidFill>
                <a:uFillTx/>
                <a:latin typeface="+mn-lt"/>
                <a:ea typeface="+mn-ea"/>
                <a:cs typeface="+mn-cs"/>
                <a:sym typeface="Helvetica"/>
              </a:defRPr>
            </a:lvl3pPr>
            <a:lvl4pPr marL="714375" marR="0" indent="-115888"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4pPr>
            <a:lvl5pPr marL="116436" marR="0" indent="-116436"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5pPr>
            <a:lvl6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6pPr>
            <a:lvl7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7pPr>
            <a:lvl8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8pPr>
            <a:lvl9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9pPr>
          </a:lstStyle>
          <a:p>
            <a:pPr>
              <a:spcAft>
                <a:spcPts val="1200"/>
              </a:spcAft>
            </a:pPr>
            <a:r>
              <a:rPr lang="de-DE" b="1" dirty="0">
                <a:solidFill>
                  <a:schemeClr val="tx1"/>
                </a:solidFill>
              </a:rPr>
              <a:t>Journalbuchungen</a:t>
            </a:r>
            <a:r>
              <a:rPr lang="de-DE" dirty="0">
                <a:solidFill>
                  <a:schemeClr val="tx1"/>
                </a:solidFill>
              </a:rPr>
              <a:t> sind nach dem Buchen unveränderbar. Das gilt auch für den zugeordneten digitalen Beleg. Um die Zuordnung eines Belegs zu entfernen, stornieren Sie die Buchung.</a:t>
            </a:r>
          </a:p>
        </p:txBody>
      </p:sp>
      <p:sp>
        <p:nvSpPr>
          <p:cNvPr id="4" name="Textplatzhalter 1">
            <a:extLst>
              <a:ext uri="{FF2B5EF4-FFF2-40B4-BE49-F238E27FC236}">
                <a16:creationId xmlns:a16="http://schemas.microsoft.com/office/drawing/2014/main" id="{7DEB2AD4-B372-4E5C-8429-A9C335EAE6DB}"/>
              </a:ext>
            </a:extLst>
          </p:cNvPr>
          <p:cNvSpPr txBox="1">
            <a:spLocks/>
          </p:cNvSpPr>
          <p:nvPr/>
        </p:nvSpPr>
        <p:spPr>
          <a:xfrm>
            <a:off x="571446" y="2646142"/>
            <a:ext cx="10898071" cy="3639496"/>
          </a:xfrm>
          <a:prstGeom prst="rect">
            <a:avLst/>
          </a:prstGeom>
        </p:spPr>
        <p:txBody>
          <a:bodyPr vert="horz" lIns="91440" tIns="45720" rIns="91440" bIns="45720" rtlCol="0">
            <a:normAutofit/>
          </a:bodyPr>
          <a:lstStyle>
            <a:lvl1pPr marL="0" marR="0" indent="0" algn="l" defTabSz="914400" rtl="0" eaLnBrk="1" latinLnBrk="0" hangingPunct="1">
              <a:lnSpc>
                <a:spcPct val="100000"/>
              </a:lnSpc>
              <a:spcBef>
                <a:spcPts val="600"/>
              </a:spcBef>
              <a:spcAft>
                <a:spcPts val="0"/>
              </a:spcAft>
              <a:buClr>
                <a:srgbClr val="C00000"/>
              </a:buClr>
              <a:buSzPct val="80000"/>
              <a:buFont typeface="Wingdings" panose="05000000000000000000" pitchFamily="2" charset="2"/>
              <a:buNone/>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1pPr>
            <a:lvl2pPr marL="361950"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2pPr>
            <a:lvl3pPr marL="542925"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dirty="0" smtClean="0">
                <a:ln>
                  <a:noFill/>
                </a:ln>
                <a:solidFill>
                  <a:schemeClr val="tx1">
                    <a:lumMod val="75000"/>
                    <a:lumOff val="25000"/>
                  </a:schemeClr>
                </a:solidFill>
                <a:uFillTx/>
                <a:latin typeface="+mn-lt"/>
                <a:ea typeface="+mn-ea"/>
                <a:cs typeface="+mn-cs"/>
                <a:sym typeface="Helvetica"/>
              </a:defRPr>
            </a:lvl3pPr>
            <a:lvl4pPr marL="714375" marR="0" indent="-115888"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4pPr>
            <a:lvl5pPr marL="116436" marR="0" indent="-116436"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5pPr>
            <a:lvl6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6pPr>
            <a:lvl7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7pPr>
            <a:lvl8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8pPr>
            <a:lvl9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9pPr>
          </a:lstStyle>
          <a:p>
            <a:pPr>
              <a:spcAft>
                <a:spcPts val="1200"/>
              </a:spcAft>
            </a:pPr>
            <a:r>
              <a:rPr lang="de-DE" b="1" dirty="0">
                <a:solidFill>
                  <a:schemeClr val="tx1"/>
                </a:solidFill>
              </a:rPr>
              <a:t>Journalbuchung mit digitalem Beleg stornieren:</a:t>
            </a:r>
          </a:p>
          <a:p>
            <a:pPr marL="342900" indent="-342900">
              <a:buClr>
                <a:srgbClr val="FF4553"/>
              </a:buClr>
              <a:buSzPct val="100000"/>
              <a:buFont typeface="+mj-lt"/>
              <a:buAutoNum type="arabicPeriod"/>
            </a:pPr>
            <a:r>
              <a:rPr lang="de-DE" dirty="0">
                <a:solidFill>
                  <a:schemeClr val="tx1"/>
                </a:solidFill>
              </a:rPr>
              <a:t>Öffnen Sie 'Ansicht - Journal'.</a:t>
            </a:r>
            <a:br>
              <a:rPr lang="de-DE" dirty="0">
                <a:solidFill>
                  <a:schemeClr val="tx1"/>
                </a:solidFill>
              </a:rPr>
            </a:br>
            <a:r>
              <a:rPr lang="de-DE" b="1" dirty="0">
                <a:solidFill>
                  <a:schemeClr val="tx1"/>
                </a:solidFill>
              </a:rPr>
              <a:t>Tipp</a:t>
            </a:r>
            <a:r>
              <a:rPr lang="de-DE" dirty="0">
                <a:solidFill>
                  <a:schemeClr val="tx1"/>
                </a:solidFill>
              </a:rPr>
              <a:t>: Sie können sich durch Doppelklick auf eine Buchung den Beleg und die Buchung gleichzeitig anzeigen lassen.</a:t>
            </a:r>
          </a:p>
          <a:p>
            <a:pPr marL="342900" indent="-342900">
              <a:buClr>
                <a:srgbClr val="FF4553"/>
              </a:buClr>
              <a:buSzPct val="100000"/>
              <a:buFont typeface="+mj-lt"/>
              <a:buAutoNum type="arabicPeriod"/>
            </a:pPr>
            <a:r>
              <a:rPr lang="de-DE" dirty="0">
                <a:solidFill>
                  <a:schemeClr val="tx1"/>
                </a:solidFill>
              </a:rPr>
              <a:t>Markieren Sie die Buchung mit der rechten Maustaste.</a:t>
            </a:r>
          </a:p>
          <a:p>
            <a:pPr marL="342900" indent="-342900">
              <a:buClr>
                <a:srgbClr val="FF4553"/>
              </a:buClr>
              <a:buSzPct val="100000"/>
              <a:buFont typeface="+mj-lt"/>
              <a:buAutoNum type="arabicPeriod"/>
            </a:pPr>
            <a:r>
              <a:rPr lang="de-DE" dirty="0">
                <a:solidFill>
                  <a:schemeClr val="tx1"/>
                </a:solidFill>
              </a:rPr>
              <a:t>Klicken Sie auf 'Stornieren'.</a:t>
            </a:r>
          </a:p>
          <a:p>
            <a:pPr marL="342900" indent="-342900">
              <a:buClr>
                <a:srgbClr val="FF4553"/>
              </a:buClr>
              <a:buSzPct val="100000"/>
              <a:buFont typeface="+mj-lt"/>
              <a:buAutoNum type="arabicPeriod"/>
            </a:pPr>
            <a:r>
              <a:rPr lang="de-DE" dirty="0">
                <a:solidFill>
                  <a:schemeClr val="tx1"/>
                </a:solidFill>
              </a:rPr>
              <a:t>Geben Sie das Stornodatum ein.</a:t>
            </a:r>
          </a:p>
          <a:p>
            <a:pPr marL="342900" indent="-342900">
              <a:buClr>
                <a:srgbClr val="FF4553"/>
              </a:buClr>
              <a:buSzPct val="100000"/>
              <a:buFont typeface="+mj-lt"/>
              <a:buAutoNum type="arabicPeriod"/>
            </a:pPr>
            <a:r>
              <a:rPr lang="de-DE" dirty="0">
                <a:solidFill>
                  <a:schemeClr val="tx1"/>
                </a:solidFill>
              </a:rPr>
              <a:t>Die weitere Vorgehensweise ist abhängig davon, ob eine </a:t>
            </a:r>
            <a:r>
              <a:rPr lang="de-DE" b="1" dirty="0">
                <a:solidFill>
                  <a:schemeClr val="tx1"/>
                </a:solidFill>
              </a:rPr>
              <a:t>Neubuchung </a:t>
            </a:r>
            <a:r>
              <a:rPr lang="de-DE" dirty="0">
                <a:solidFill>
                  <a:schemeClr val="tx1"/>
                </a:solidFill>
              </a:rPr>
              <a:t>erfolgen soll.</a:t>
            </a:r>
          </a:p>
          <a:p>
            <a:pPr>
              <a:spcAft>
                <a:spcPts val="1200"/>
              </a:spcAft>
            </a:pPr>
            <a:endParaRPr lang="de-DE" b="1" dirty="0">
              <a:solidFill>
                <a:schemeClr val="tx1"/>
              </a:solidFill>
            </a:endParaRPr>
          </a:p>
          <a:p>
            <a:pPr>
              <a:spcAft>
                <a:spcPts val="1200"/>
              </a:spcAft>
            </a:pPr>
            <a:endParaRPr lang="de-DE" dirty="0">
              <a:solidFill>
                <a:schemeClr val="tx1"/>
              </a:solidFill>
            </a:endParaRPr>
          </a:p>
        </p:txBody>
      </p:sp>
      <p:sp>
        <p:nvSpPr>
          <p:cNvPr id="7" name="Foliennummernplatzhalter 6">
            <a:extLst>
              <a:ext uri="{FF2B5EF4-FFF2-40B4-BE49-F238E27FC236}">
                <a16:creationId xmlns:a16="http://schemas.microsoft.com/office/drawing/2014/main" id="{B1534413-5195-4B23-9FA8-2E1E418C7D47}"/>
              </a:ext>
            </a:extLst>
          </p:cNvPr>
          <p:cNvSpPr>
            <a:spLocks noGrp="1"/>
          </p:cNvSpPr>
          <p:nvPr>
            <p:ph type="sldNum" sz="quarter" idx="16"/>
          </p:nvPr>
        </p:nvSpPr>
        <p:spPr>
          <a:xfrm>
            <a:off x="6044704" y="6624001"/>
            <a:ext cx="102592" cy="129651"/>
          </a:xfrm>
        </p:spPr>
        <p:txBody>
          <a:bodyPr/>
          <a:lstStyle/>
          <a:p>
            <a:r>
              <a:rPr lang="de-DE" dirty="0"/>
              <a:t>23</a:t>
            </a:r>
          </a:p>
        </p:txBody>
      </p:sp>
    </p:spTree>
    <p:extLst>
      <p:ext uri="{BB962C8B-B14F-4D97-AF65-F5344CB8AC3E}">
        <p14:creationId xmlns:p14="http://schemas.microsoft.com/office/powerpoint/2010/main" val="4087844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F397-B1D4-CF52-2CDE-69AE40FAF501}"/>
              </a:ext>
            </a:extLst>
          </p:cNvPr>
          <p:cNvSpPr>
            <a:spLocks noGrp="1"/>
          </p:cNvSpPr>
          <p:nvPr>
            <p:ph type="title"/>
          </p:nvPr>
        </p:nvSpPr>
        <p:spPr>
          <a:xfrm>
            <a:off x="-2" y="628424"/>
            <a:ext cx="8816817" cy="496320"/>
          </a:xfrm>
        </p:spPr>
        <p:txBody>
          <a:bodyPr/>
          <a:lstStyle/>
          <a:p>
            <a:r>
              <a:rPr lang="de-DE" dirty="0"/>
              <a:t>Buchungen mit digitalen Belegen stornieren und lösen</a:t>
            </a:r>
          </a:p>
        </p:txBody>
      </p:sp>
      <p:sp>
        <p:nvSpPr>
          <p:cNvPr id="3" name="Textplatzhalter 1">
            <a:extLst>
              <a:ext uri="{FF2B5EF4-FFF2-40B4-BE49-F238E27FC236}">
                <a16:creationId xmlns:a16="http://schemas.microsoft.com/office/drawing/2014/main" id="{6A3606AE-14E6-4B31-9FB6-829E590CEB87}"/>
              </a:ext>
            </a:extLst>
          </p:cNvPr>
          <p:cNvSpPr txBox="1">
            <a:spLocks/>
          </p:cNvSpPr>
          <p:nvPr/>
        </p:nvSpPr>
        <p:spPr>
          <a:xfrm>
            <a:off x="533400" y="1620875"/>
            <a:ext cx="10898071" cy="530475"/>
          </a:xfrm>
          <a:prstGeom prst="rect">
            <a:avLst/>
          </a:prstGeom>
        </p:spPr>
        <p:txBody>
          <a:bodyPr vert="horz" lIns="91440" tIns="45720" rIns="91440" bIns="45720" rtlCol="0">
            <a:normAutofit/>
          </a:bodyPr>
          <a:lstStyle>
            <a:lvl1pPr marL="0" marR="0" indent="0" algn="l" defTabSz="914400" rtl="0" eaLnBrk="1" latinLnBrk="0" hangingPunct="1">
              <a:lnSpc>
                <a:spcPct val="100000"/>
              </a:lnSpc>
              <a:spcBef>
                <a:spcPts val="600"/>
              </a:spcBef>
              <a:spcAft>
                <a:spcPts val="0"/>
              </a:spcAft>
              <a:buClr>
                <a:srgbClr val="C00000"/>
              </a:buClr>
              <a:buSzPct val="80000"/>
              <a:buFont typeface="Wingdings" panose="05000000000000000000" pitchFamily="2" charset="2"/>
              <a:buNone/>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1pPr>
            <a:lvl2pPr marL="361950"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2pPr>
            <a:lvl3pPr marL="542925"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dirty="0" smtClean="0">
                <a:ln>
                  <a:noFill/>
                </a:ln>
                <a:solidFill>
                  <a:schemeClr val="tx1">
                    <a:lumMod val="75000"/>
                    <a:lumOff val="25000"/>
                  </a:schemeClr>
                </a:solidFill>
                <a:uFillTx/>
                <a:latin typeface="+mn-lt"/>
                <a:ea typeface="+mn-ea"/>
                <a:cs typeface="+mn-cs"/>
                <a:sym typeface="Helvetica"/>
              </a:defRPr>
            </a:lvl3pPr>
            <a:lvl4pPr marL="714375" marR="0" indent="-115888"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4pPr>
            <a:lvl5pPr marL="116436" marR="0" indent="-116436"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5pPr>
            <a:lvl6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6pPr>
            <a:lvl7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7pPr>
            <a:lvl8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8pPr>
            <a:lvl9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9pPr>
          </a:lstStyle>
          <a:p>
            <a:pPr>
              <a:spcAft>
                <a:spcPts val="1200"/>
              </a:spcAft>
            </a:pPr>
            <a:r>
              <a:rPr lang="de-DE" b="1" dirty="0">
                <a:solidFill>
                  <a:schemeClr val="tx1"/>
                </a:solidFill>
              </a:rPr>
              <a:t>Stapelbuchungen</a:t>
            </a:r>
            <a:r>
              <a:rPr lang="de-DE" dirty="0">
                <a:solidFill>
                  <a:schemeClr val="tx1"/>
                </a:solidFill>
              </a:rPr>
              <a:t> können Sie ändern und löschen.</a:t>
            </a:r>
          </a:p>
        </p:txBody>
      </p:sp>
      <p:sp>
        <p:nvSpPr>
          <p:cNvPr id="4" name="Textplatzhalter 1">
            <a:extLst>
              <a:ext uri="{FF2B5EF4-FFF2-40B4-BE49-F238E27FC236}">
                <a16:creationId xmlns:a16="http://schemas.microsoft.com/office/drawing/2014/main" id="{463B7E51-76C7-464B-93A2-C5B9BE1A4904}"/>
              </a:ext>
            </a:extLst>
          </p:cNvPr>
          <p:cNvSpPr txBox="1">
            <a:spLocks/>
          </p:cNvSpPr>
          <p:nvPr/>
        </p:nvSpPr>
        <p:spPr>
          <a:xfrm>
            <a:off x="533400" y="2168125"/>
            <a:ext cx="10898071" cy="4232675"/>
          </a:xfrm>
          <a:prstGeom prst="rect">
            <a:avLst/>
          </a:prstGeom>
        </p:spPr>
        <p:txBody>
          <a:bodyPr vert="horz" lIns="91440" tIns="45720" rIns="91440" bIns="45720" rtlCol="0">
            <a:normAutofit/>
          </a:bodyPr>
          <a:lstStyle>
            <a:lvl1pPr marL="0" marR="0" indent="0" algn="l" defTabSz="914400" rtl="0" eaLnBrk="1" latinLnBrk="0" hangingPunct="1">
              <a:lnSpc>
                <a:spcPct val="100000"/>
              </a:lnSpc>
              <a:spcBef>
                <a:spcPts val="600"/>
              </a:spcBef>
              <a:spcAft>
                <a:spcPts val="0"/>
              </a:spcAft>
              <a:buClr>
                <a:srgbClr val="C00000"/>
              </a:buClr>
              <a:buSzPct val="80000"/>
              <a:buFont typeface="Wingdings" panose="05000000000000000000" pitchFamily="2" charset="2"/>
              <a:buNone/>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1pPr>
            <a:lvl2pPr marL="361950"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2pPr>
            <a:lvl3pPr marL="542925"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dirty="0" smtClean="0">
                <a:ln>
                  <a:noFill/>
                </a:ln>
                <a:solidFill>
                  <a:schemeClr val="tx1">
                    <a:lumMod val="75000"/>
                    <a:lumOff val="25000"/>
                  </a:schemeClr>
                </a:solidFill>
                <a:uFillTx/>
                <a:latin typeface="+mn-lt"/>
                <a:ea typeface="+mn-ea"/>
                <a:cs typeface="+mn-cs"/>
                <a:sym typeface="Helvetica"/>
              </a:defRPr>
            </a:lvl3pPr>
            <a:lvl4pPr marL="714375" marR="0" indent="-115888"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4pPr>
            <a:lvl5pPr marL="116436" marR="0" indent="-116436"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5pPr>
            <a:lvl6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6pPr>
            <a:lvl7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7pPr>
            <a:lvl8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8pPr>
            <a:lvl9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9pPr>
          </a:lstStyle>
          <a:p>
            <a:pPr>
              <a:spcAft>
                <a:spcPts val="1200"/>
              </a:spcAft>
            </a:pPr>
            <a:r>
              <a:rPr lang="de-DE" b="1" dirty="0">
                <a:solidFill>
                  <a:schemeClr val="tx1"/>
                </a:solidFill>
              </a:rPr>
              <a:t>Stapelbuchungen mit digitalem Beleg ändern:</a:t>
            </a:r>
          </a:p>
          <a:p>
            <a:pPr marL="342900" indent="-342900">
              <a:spcAft>
                <a:spcPts val="1200"/>
              </a:spcAft>
              <a:buClr>
                <a:srgbClr val="FF4553"/>
              </a:buClr>
              <a:buSzPct val="100000"/>
              <a:buFont typeface="+mj-lt"/>
              <a:buAutoNum type="arabicPeriod"/>
            </a:pPr>
            <a:r>
              <a:rPr lang="de-DE" dirty="0">
                <a:solidFill>
                  <a:schemeClr val="tx1"/>
                </a:solidFill>
              </a:rPr>
              <a:t>Öffnen Sie 'Ansicht - Buchungsstapel‘.</a:t>
            </a:r>
          </a:p>
          <a:p>
            <a:pPr marL="342900" indent="-342900">
              <a:spcAft>
                <a:spcPts val="1200"/>
              </a:spcAft>
              <a:buClr>
                <a:srgbClr val="FF4553"/>
              </a:buClr>
              <a:buSzPct val="100000"/>
              <a:buFont typeface="+mj-lt"/>
              <a:buAutoNum type="arabicPeriod"/>
            </a:pPr>
            <a:r>
              <a:rPr lang="de-DE" dirty="0">
                <a:solidFill>
                  <a:schemeClr val="tx1"/>
                </a:solidFill>
              </a:rPr>
              <a:t>Markieren Sie die Buchung mit der rechten Maustaste.</a:t>
            </a:r>
          </a:p>
          <a:p>
            <a:pPr marL="342900" indent="-342900">
              <a:spcAft>
                <a:spcPts val="1200"/>
              </a:spcAft>
              <a:buClr>
                <a:srgbClr val="FF4553"/>
              </a:buClr>
              <a:buSzPct val="100000"/>
              <a:buFont typeface="+mj-lt"/>
              <a:buAutoNum type="arabicPeriod"/>
            </a:pPr>
            <a:r>
              <a:rPr lang="de-DE" dirty="0">
                <a:solidFill>
                  <a:schemeClr val="tx1"/>
                </a:solidFill>
              </a:rPr>
              <a:t>Klicken Sie auf 'Bearbeiten‘.</a:t>
            </a:r>
          </a:p>
          <a:p>
            <a:pPr marL="342900" indent="-342900">
              <a:spcAft>
                <a:spcPts val="1200"/>
              </a:spcAft>
              <a:buClr>
                <a:srgbClr val="FF4553"/>
              </a:buClr>
              <a:buSzPct val="100000"/>
              <a:buFont typeface="+mj-lt"/>
              <a:buAutoNum type="arabicPeriod"/>
            </a:pPr>
            <a:r>
              <a:rPr lang="de-DE" dirty="0">
                <a:solidFill>
                  <a:schemeClr val="tx1"/>
                </a:solidFill>
              </a:rPr>
              <a:t>Ändern Sie die Angaben zum Buchungssatz.</a:t>
            </a:r>
          </a:p>
          <a:p>
            <a:pPr marL="342900" indent="-342900">
              <a:spcAft>
                <a:spcPts val="1200"/>
              </a:spcAft>
              <a:buClr>
                <a:srgbClr val="FF4553"/>
              </a:buClr>
              <a:buSzPct val="100000"/>
              <a:buFont typeface="+mj-lt"/>
              <a:buAutoNum type="arabicPeriod"/>
            </a:pPr>
            <a:r>
              <a:rPr lang="de-DE" dirty="0">
                <a:solidFill>
                  <a:schemeClr val="tx1"/>
                </a:solidFill>
              </a:rPr>
              <a:t>Um Belege zu löschen oder hinzuzufügen, klicken Sie auf das Symbol für Beleg.</a:t>
            </a:r>
          </a:p>
          <a:p>
            <a:pPr marL="342900" indent="-342900">
              <a:spcAft>
                <a:spcPts val="1200"/>
              </a:spcAft>
              <a:buClr>
                <a:srgbClr val="FF4553"/>
              </a:buClr>
              <a:buSzPct val="100000"/>
              <a:buFont typeface="+mj-lt"/>
              <a:buAutoNum type="arabicPeriod"/>
            </a:pPr>
            <a:r>
              <a:rPr lang="de-DE" dirty="0">
                <a:solidFill>
                  <a:schemeClr val="tx1"/>
                </a:solidFill>
              </a:rPr>
              <a:t>In der Beleganzeige können Sie Belege hinzufügen und löschen.</a:t>
            </a:r>
          </a:p>
          <a:p>
            <a:pPr marL="342900" indent="-342900">
              <a:spcAft>
                <a:spcPts val="1200"/>
              </a:spcAft>
              <a:buClr>
                <a:srgbClr val="FF4553"/>
              </a:buClr>
              <a:buSzPct val="100000"/>
              <a:buFont typeface="+mj-lt"/>
              <a:buAutoNum type="arabicPeriod"/>
            </a:pPr>
            <a:r>
              <a:rPr lang="de-DE" dirty="0">
                <a:solidFill>
                  <a:schemeClr val="tx1"/>
                </a:solidFill>
              </a:rPr>
              <a:t>Wenn Sie alle Angaben geändert haben, klicken Sie auf 'Buchen'.</a:t>
            </a:r>
            <a:endParaRPr lang="de-DE" b="1" dirty="0">
              <a:solidFill>
                <a:schemeClr val="tx1"/>
              </a:solidFill>
            </a:endParaRPr>
          </a:p>
          <a:p>
            <a:pPr>
              <a:spcAft>
                <a:spcPts val="1200"/>
              </a:spcAft>
            </a:pPr>
            <a:endParaRPr lang="de-DE" dirty="0">
              <a:solidFill>
                <a:schemeClr val="tx1"/>
              </a:solidFill>
            </a:endParaRPr>
          </a:p>
        </p:txBody>
      </p:sp>
      <p:sp>
        <p:nvSpPr>
          <p:cNvPr id="7" name="Foliennummernplatzhalter 6">
            <a:extLst>
              <a:ext uri="{FF2B5EF4-FFF2-40B4-BE49-F238E27FC236}">
                <a16:creationId xmlns:a16="http://schemas.microsoft.com/office/drawing/2014/main" id="{9852152E-DB5F-F20B-8851-731621D30744}"/>
              </a:ext>
            </a:extLst>
          </p:cNvPr>
          <p:cNvSpPr>
            <a:spLocks noGrp="1"/>
          </p:cNvSpPr>
          <p:nvPr>
            <p:ph type="sldNum" sz="quarter" idx="16"/>
          </p:nvPr>
        </p:nvSpPr>
        <p:spPr>
          <a:xfrm>
            <a:off x="6044704" y="6624001"/>
            <a:ext cx="102592" cy="129651"/>
          </a:xfrm>
        </p:spPr>
        <p:txBody>
          <a:bodyPr/>
          <a:lstStyle/>
          <a:p>
            <a:r>
              <a:rPr lang="de-DE" dirty="0"/>
              <a:t>24</a:t>
            </a:r>
          </a:p>
        </p:txBody>
      </p:sp>
    </p:spTree>
    <p:extLst>
      <p:ext uri="{BB962C8B-B14F-4D97-AF65-F5344CB8AC3E}">
        <p14:creationId xmlns:p14="http://schemas.microsoft.com/office/powerpoint/2010/main" val="2860237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F397-B1D4-CF52-2CDE-69AE40FAF501}"/>
              </a:ext>
            </a:extLst>
          </p:cNvPr>
          <p:cNvSpPr>
            <a:spLocks noGrp="1"/>
          </p:cNvSpPr>
          <p:nvPr>
            <p:ph type="title"/>
          </p:nvPr>
        </p:nvSpPr>
        <p:spPr>
          <a:xfrm>
            <a:off x="-2" y="628424"/>
            <a:ext cx="8816817" cy="496320"/>
          </a:xfrm>
        </p:spPr>
        <p:txBody>
          <a:bodyPr/>
          <a:lstStyle/>
          <a:p>
            <a:r>
              <a:rPr lang="de-DE" dirty="0"/>
              <a:t>Buchungen mit digitalen Belegen stornieren und lösen</a:t>
            </a:r>
          </a:p>
        </p:txBody>
      </p:sp>
      <p:sp>
        <p:nvSpPr>
          <p:cNvPr id="3" name="Textplatzhalter 1">
            <a:extLst>
              <a:ext uri="{FF2B5EF4-FFF2-40B4-BE49-F238E27FC236}">
                <a16:creationId xmlns:a16="http://schemas.microsoft.com/office/drawing/2014/main" id="{D0139E87-FFAD-4345-90C2-EA487F80E6A0}"/>
              </a:ext>
            </a:extLst>
          </p:cNvPr>
          <p:cNvSpPr txBox="1">
            <a:spLocks/>
          </p:cNvSpPr>
          <p:nvPr/>
        </p:nvSpPr>
        <p:spPr>
          <a:xfrm>
            <a:off x="571446" y="1750596"/>
            <a:ext cx="10898071" cy="2708282"/>
          </a:xfrm>
          <a:prstGeom prst="rect">
            <a:avLst/>
          </a:prstGeom>
        </p:spPr>
        <p:txBody>
          <a:bodyPr vert="horz" lIns="91440" tIns="45720" rIns="91440" bIns="45720" rtlCol="0">
            <a:normAutofit/>
          </a:bodyPr>
          <a:lstStyle>
            <a:lvl1pPr marL="0" marR="0" indent="0" algn="l" defTabSz="914400" rtl="0" eaLnBrk="1" latinLnBrk="0" hangingPunct="1">
              <a:lnSpc>
                <a:spcPct val="100000"/>
              </a:lnSpc>
              <a:spcBef>
                <a:spcPts val="600"/>
              </a:spcBef>
              <a:spcAft>
                <a:spcPts val="0"/>
              </a:spcAft>
              <a:buClr>
                <a:srgbClr val="C00000"/>
              </a:buClr>
              <a:buSzPct val="80000"/>
              <a:buFont typeface="Wingdings" panose="05000000000000000000" pitchFamily="2" charset="2"/>
              <a:buNone/>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1pPr>
            <a:lvl2pPr marL="361950"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2pPr>
            <a:lvl3pPr marL="542925"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dirty="0" smtClean="0">
                <a:ln>
                  <a:noFill/>
                </a:ln>
                <a:solidFill>
                  <a:schemeClr val="tx1">
                    <a:lumMod val="75000"/>
                    <a:lumOff val="25000"/>
                  </a:schemeClr>
                </a:solidFill>
                <a:uFillTx/>
                <a:latin typeface="+mn-lt"/>
                <a:ea typeface="+mn-ea"/>
                <a:cs typeface="+mn-cs"/>
                <a:sym typeface="Helvetica"/>
              </a:defRPr>
            </a:lvl3pPr>
            <a:lvl4pPr marL="714375" marR="0" indent="-115888"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4pPr>
            <a:lvl5pPr marL="116436" marR="0" indent="-116436"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5pPr>
            <a:lvl6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6pPr>
            <a:lvl7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7pPr>
            <a:lvl8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8pPr>
            <a:lvl9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9pPr>
          </a:lstStyle>
          <a:p>
            <a:pPr>
              <a:spcAft>
                <a:spcPts val="1200"/>
              </a:spcAft>
            </a:pPr>
            <a:r>
              <a:rPr lang="de-DE" b="1" dirty="0">
                <a:solidFill>
                  <a:schemeClr val="tx1"/>
                </a:solidFill>
              </a:rPr>
              <a:t>Stapelbuchungen mit digitalem Beleg löschen:</a:t>
            </a:r>
          </a:p>
          <a:p>
            <a:pPr marL="342900" indent="-342900">
              <a:buClr>
                <a:srgbClr val="FF4553"/>
              </a:buClr>
              <a:buSzPct val="100000"/>
              <a:buFont typeface="+mj-lt"/>
              <a:buAutoNum type="arabicPeriod"/>
            </a:pPr>
            <a:r>
              <a:rPr lang="de-DE" dirty="0">
                <a:solidFill>
                  <a:schemeClr val="tx1"/>
                </a:solidFill>
              </a:rPr>
              <a:t>Öffnen Sie 'Ansicht - Buchungsstapel'.</a:t>
            </a:r>
            <a:br>
              <a:rPr lang="de-DE" dirty="0">
                <a:solidFill>
                  <a:schemeClr val="tx1"/>
                </a:solidFill>
              </a:rPr>
            </a:br>
            <a:r>
              <a:rPr lang="de-DE" b="1" dirty="0">
                <a:solidFill>
                  <a:schemeClr val="tx1"/>
                </a:solidFill>
              </a:rPr>
              <a:t>Tipp</a:t>
            </a:r>
            <a:r>
              <a:rPr lang="de-DE" dirty="0">
                <a:solidFill>
                  <a:schemeClr val="tx1"/>
                </a:solidFill>
              </a:rPr>
              <a:t>: Sie können sich durch Doppelklick auf eine Buchung den Beleg und die Buchung gleichzeitig anzeigen lassen.</a:t>
            </a:r>
          </a:p>
          <a:p>
            <a:pPr marL="342900" indent="-342900">
              <a:buClr>
                <a:srgbClr val="FF4553"/>
              </a:buClr>
              <a:buSzPct val="100000"/>
              <a:buFont typeface="+mj-lt"/>
              <a:buAutoNum type="arabicPeriod"/>
            </a:pPr>
            <a:r>
              <a:rPr lang="de-DE" dirty="0">
                <a:solidFill>
                  <a:schemeClr val="tx1"/>
                </a:solidFill>
              </a:rPr>
              <a:t>Markieren Sie die Buchung mit der rechten Maustaste.</a:t>
            </a:r>
          </a:p>
          <a:p>
            <a:pPr marL="342900" indent="-342900">
              <a:buClr>
                <a:srgbClr val="FF4553"/>
              </a:buClr>
              <a:buSzPct val="100000"/>
              <a:buFont typeface="+mj-lt"/>
              <a:buAutoNum type="arabicPeriod"/>
            </a:pPr>
            <a:r>
              <a:rPr lang="de-DE" dirty="0">
                <a:solidFill>
                  <a:schemeClr val="tx1"/>
                </a:solidFill>
              </a:rPr>
              <a:t>Klicken Sie auf 'Löschen'.</a:t>
            </a:r>
          </a:p>
          <a:p>
            <a:pPr marL="342900" indent="-342900">
              <a:buClr>
                <a:srgbClr val="FF4553"/>
              </a:buClr>
              <a:buSzPct val="100000"/>
              <a:buFont typeface="+mj-lt"/>
              <a:buAutoNum type="arabicPeriod"/>
            </a:pPr>
            <a:r>
              <a:rPr lang="de-DE" dirty="0">
                <a:solidFill>
                  <a:schemeClr val="tx1"/>
                </a:solidFill>
              </a:rPr>
              <a:t>Um den zugeordneten Beleg wieder in den Eingangskorb zu übernehmen, bejahen Sie die Abfrage.</a:t>
            </a:r>
          </a:p>
          <a:p>
            <a:pPr marL="342900" indent="-342900">
              <a:spcAft>
                <a:spcPts val="1200"/>
              </a:spcAft>
              <a:buFont typeface="+mj-lt"/>
              <a:buAutoNum type="arabicPeriod"/>
            </a:pPr>
            <a:endParaRPr lang="de-DE" b="1" dirty="0">
              <a:solidFill>
                <a:schemeClr val="tx1"/>
              </a:solidFill>
            </a:endParaRPr>
          </a:p>
          <a:p>
            <a:pPr>
              <a:spcAft>
                <a:spcPts val="1200"/>
              </a:spcAft>
            </a:pPr>
            <a:endParaRPr lang="de-DE" dirty="0">
              <a:solidFill>
                <a:schemeClr val="tx1"/>
              </a:solidFill>
            </a:endParaRPr>
          </a:p>
        </p:txBody>
      </p:sp>
      <p:sp>
        <p:nvSpPr>
          <p:cNvPr id="4" name="Textfeld 3">
            <a:extLst>
              <a:ext uri="{FF2B5EF4-FFF2-40B4-BE49-F238E27FC236}">
                <a16:creationId xmlns:a16="http://schemas.microsoft.com/office/drawing/2014/main" id="{8E9E89CA-55F6-475A-ABF8-B642E6FAC152}"/>
              </a:ext>
            </a:extLst>
          </p:cNvPr>
          <p:cNvSpPr txBox="1"/>
          <p:nvPr/>
        </p:nvSpPr>
        <p:spPr>
          <a:xfrm>
            <a:off x="1086823" y="5020319"/>
            <a:ext cx="8915061" cy="6913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de-DE" sz="1800" kern="1200" dirty="0">
                <a:latin typeface="+mn-lt"/>
                <a:ea typeface="+mn-ea"/>
                <a:cs typeface="+mn-cs"/>
              </a:rPr>
              <a:t>Wenn Sie eine Stapelbuchung löschen, können Sie die mit der Buchung verknüpften Belege wieder in den Eingangskorb übernehmen.</a:t>
            </a:r>
          </a:p>
        </p:txBody>
      </p:sp>
      <p:sp>
        <p:nvSpPr>
          <p:cNvPr id="7" name="Info-Symbol">
            <a:extLst>
              <a:ext uri="{FF2B5EF4-FFF2-40B4-BE49-F238E27FC236}">
                <a16:creationId xmlns:a16="http://schemas.microsoft.com/office/drawing/2014/main" id="{9F12CC20-AB39-499A-A62C-2E5523929FD6}"/>
              </a:ext>
            </a:extLst>
          </p:cNvPr>
          <p:cNvSpPr>
            <a:spLocks noChangeAspect="1"/>
          </p:cNvSpPr>
          <p:nvPr/>
        </p:nvSpPr>
        <p:spPr>
          <a:xfrm>
            <a:off x="460423" y="5020319"/>
            <a:ext cx="626400" cy="626400"/>
          </a:xfrm>
          <a:custGeom>
            <a:avLst/>
            <a:gdLst>
              <a:gd name="connsiteX0" fmla="*/ 227605 w 626400"/>
              <a:gd name="connsiteY0" fmla="*/ 237250 h 626400"/>
              <a:gd name="connsiteX1" fmla="*/ 227605 w 626400"/>
              <a:gd name="connsiteY1" fmla="*/ 287247 h 626400"/>
              <a:gd name="connsiteX2" fmla="*/ 294001 w 626400"/>
              <a:gd name="connsiteY2" fmla="*/ 287247 h 626400"/>
              <a:gd name="connsiteX3" fmla="*/ 294001 w 626400"/>
              <a:gd name="connsiteY3" fmla="*/ 399240 h 626400"/>
              <a:gd name="connsiteX4" fmla="*/ 215606 w 626400"/>
              <a:gd name="connsiteY4" fmla="*/ 399240 h 626400"/>
              <a:gd name="connsiteX5" fmla="*/ 215606 w 626400"/>
              <a:gd name="connsiteY5" fmla="*/ 449237 h 626400"/>
              <a:gd name="connsiteX6" fmla="*/ 294001 w 626400"/>
              <a:gd name="connsiteY6" fmla="*/ 449237 h 626400"/>
              <a:gd name="connsiteX7" fmla="*/ 298001 w 626400"/>
              <a:gd name="connsiteY7" fmla="*/ 449237 h 626400"/>
              <a:gd name="connsiteX8" fmla="*/ 343998 w 626400"/>
              <a:gd name="connsiteY8" fmla="*/ 449237 h 626400"/>
              <a:gd name="connsiteX9" fmla="*/ 347998 w 626400"/>
              <a:gd name="connsiteY9" fmla="*/ 449237 h 626400"/>
              <a:gd name="connsiteX10" fmla="*/ 410794 w 626400"/>
              <a:gd name="connsiteY10" fmla="*/ 449237 h 626400"/>
              <a:gd name="connsiteX11" fmla="*/ 410794 w 626400"/>
              <a:gd name="connsiteY11" fmla="*/ 399240 h 626400"/>
              <a:gd name="connsiteX12" fmla="*/ 347998 w 626400"/>
              <a:gd name="connsiteY12" fmla="*/ 399240 h 626400"/>
              <a:gd name="connsiteX13" fmla="*/ 347998 w 626400"/>
              <a:gd name="connsiteY13" fmla="*/ 287247 h 626400"/>
              <a:gd name="connsiteX14" fmla="*/ 347998 w 626400"/>
              <a:gd name="connsiteY14" fmla="*/ 249249 h 626400"/>
              <a:gd name="connsiteX15" fmla="*/ 347998 w 626400"/>
              <a:gd name="connsiteY15" fmla="*/ 237250 h 626400"/>
              <a:gd name="connsiteX16" fmla="*/ 318599 w 626400"/>
              <a:gd name="connsiteY16" fmla="*/ 139456 h 626400"/>
              <a:gd name="connsiteX17" fmla="*/ 293601 w 626400"/>
              <a:gd name="connsiteY17" fmla="*/ 149055 h 626400"/>
              <a:gd name="connsiteX18" fmla="*/ 284002 w 626400"/>
              <a:gd name="connsiteY18" fmla="*/ 174054 h 626400"/>
              <a:gd name="connsiteX19" fmla="*/ 293601 w 626400"/>
              <a:gd name="connsiteY19" fmla="*/ 199052 h 626400"/>
              <a:gd name="connsiteX20" fmla="*/ 318599 w 626400"/>
              <a:gd name="connsiteY20" fmla="*/ 208652 h 626400"/>
              <a:gd name="connsiteX21" fmla="*/ 343598 w 626400"/>
              <a:gd name="connsiteY21" fmla="*/ 199052 h 626400"/>
              <a:gd name="connsiteX22" fmla="*/ 353197 w 626400"/>
              <a:gd name="connsiteY22" fmla="*/ 174054 h 626400"/>
              <a:gd name="connsiteX23" fmla="*/ 343598 w 626400"/>
              <a:gd name="connsiteY23" fmla="*/ 149055 h 626400"/>
              <a:gd name="connsiteX24" fmla="*/ 318599 w 626400"/>
              <a:gd name="connsiteY24" fmla="*/ 139456 h 626400"/>
              <a:gd name="connsiteX25" fmla="*/ 313200 w 626400"/>
              <a:gd name="connsiteY25" fmla="*/ 0 h 626400"/>
              <a:gd name="connsiteX26" fmla="*/ 626400 w 626400"/>
              <a:gd name="connsiteY26" fmla="*/ 313200 h 626400"/>
              <a:gd name="connsiteX27" fmla="*/ 313200 w 626400"/>
              <a:gd name="connsiteY27" fmla="*/ 626400 h 626400"/>
              <a:gd name="connsiteX28" fmla="*/ 0 w 626400"/>
              <a:gd name="connsiteY28" fmla="*/ 313200 h 626400"/>
              <a:gd name="connsiteX29" fmla="*/ 313200 w 626400"/>
              <a:gd name="connsiteY29" fmla="*/ 0 h 62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400" h="626400">
                <a:moveTo>
                  <a:pt x="227605" y="237250"/>
                </a:moveTo>
                <a:lnTo>
                  <a:pt x="227605" y="287247"/>
                </a:lnTo>
                <a:lnTo>
                  <a:pt x="294001" y="287247"/>
                </a:lnTo>
                <a:lnTo>
                  <a:pt x="294001" y="399240"/>
                </a:lnTo>
                <a:lnTo>
                  <a:pt x="215606" y="399240"/>
                </a:lnTo>
                <a:lnTo>
                  <a:pt x="215606" y="449237"/>
                </a:lnTo>
                <a:lnTo>
                  <a:pt x="294001" y="449237"/>
                </a:lnTo>
                <a:lnTo>
                  <a:pt x="298001" y="449237"/>
                </a:lnTo>
                <a:lnTo>
                  <a:pt x="343998" y="449237"/>
                </a:lnTo>
                <a:lnTo>
                  <a:pt x="347998" y="449237"/>
                </a:lnTo>
                <a:lnTo>
                  <a:pt x="410794" y="449237"/>
                </a:lnTo>
                <a:lnTo>
                  <a:pt x="410794" y="399240"/>
                </a:lnTo>
                <a:lnTo>
                  <a:pt x="347998" y="399240"/>
                </a:lnTo>
                <a:lnTo>
                  <a:pt x="347998" y="287247"/>
                </a:lnTo>
                <a:lnTo>
                  <a:pt x="347998" y="249249"/>
                </a:lnTo>
                <a:lnTo>
                  <a:pt x="347998" y="237250"/>
                </a:lnTo>
                <a:close/>
                <a:moveTo>
                  <a:pt x="318599" y="139456"/>
                </a:moveTo>
                <a:cubicBezTo>
                  <a:pt x="308333" y="139456"/>
                  <a:pt x="300001" y="142656"/>
                  <a:pt x="293601" y="149055"/>
                </a:cubicBezTo>
                <a:cubicBezTo>
                  <a:pt x="287201" y="155455"/>
                  <a:pt x="284002" y="163788"/>
                  <a:pt x="284002" y="174054"/>
                </a:cubicBezTo>
                <a:cubicBezTo>
                  <a:pt x="284002" y="184320"/>
                  <a:pt x="287201" y="192653"/>
                  <a:pt x="293601" y="199052"/>
                </a:cubicBezTo>
                <a:cubicBezTo>
                  <a:pt x="300001" y="205452"/>
                  <a:pt x="308333" y="208652"/>
                  <a:pt x="318599" y="208652"/>
                </a:cubicBezTo>
                <a:cubicBezTo>
                  <a:pt x="328865" y="208652"/>
                  <a:pt x="337198" y="205452"/>
                  <a:pt x="343598" y="199052"/>
                </a:cubicBezTo>
                <a:cubicBezTo>
                  <a:pt x="349998" y="192653"/>
                  <a:pt x="353197" y="184320"/>
                  <a:pt x="353197" y="174054"/>
                </a:cubicBezTo>
                <a:cubicBezTo>
                  <a:pt x="353197" y="163788"/>
                  <a:pt x="349998" y="155455"/>
                  <a:pt x="343598" y="149055"/>
                </a:cubicBezTo>
                <a:cubicBezTo>
                  <a:pt x="337198" y="142656"/>
                  <a:pt x="328865" y="139456"/>
                  <a:pt x="318599" y="139456"/>
                </a:cubicBezTo>
                <a:close/>
                <a:moveTo>
                  <a:pt x="313200" y="0"/>
                </a:moveTo>
                <a:cubicBezTo>
                  <a:pt x="486176" y="0"/>
                  <a:pt x="626400" y="140224"/>
                  <a:pt x="626400" y="313200"/>
                </a:cubicBezTo>
                <a:cubicBezTo>
                  <a:pt x="626400" y="486176"/>
                  <a:pt x="486176" y="626400"/>
                  <a:pt x="313200" y="626400"/>
                </a:cubicBezTo>
                <a:cubicBezTo>
                  <a:pt x="140224" y="626400"/>
                  <a:pt x="0" y="486176"/>
                  <a:pt x="0" y="313200"/>
                </a:cubicBezTo>
                <a:cubicBezTo>
                  <a:pt x="0" y="140224"/>
                  <a:pt x="140224" y="0"/>
                  <a:pt x="313200" y="0"/>
                </a:cubicBezTo>
                <a:close/>
              </a:path>
            </a:pathLst>
          </a:custGeom>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3200" dirty="0">
              <a:solidFill>
                <a:schemeClr val="bg1"/>
              </a:solidFill>
              <a:latin typeface="+mn-lt"/>
              <a:ea typeface="+mn-ea"/>
              <a:cs typeface="+mn-cs"/>
            </a:endParaRPr>
          </a:p>
        </p:txBody>
      </p:sp>
      <p:sp>
        <p:nvSpPr>
          <p:cNvPr id="8" name="Foliennummernplatzhalter 7">
            <a:extLst>
              <a:ext uri="{FF2B5EF4-FFF2-40B4-BE49-F238E27FC236}">
                <a16:creationId xmlns:a16="http://schemas.microsoft.com/office/drawing/2014/main" id="{ADDF5269-AF10-34B3-DDB5-C79E9C0816B6}"/>
              </a:ext>
            </a:extLst>
          </p:cNvPr>
          <p:cNvSpPr>
            <a:spLocks noGrp="1"/>
          </p:cNvSpPr>
          <p:nvPr>
            <p:ph type="sldNum" sz="quarter" idx="16"/>
          </p:nvPr>
        </p:nvSpPr>
        <p:spPr>
          <a:xfrm>
            <a:off x="6044704" y="6624001"/>
            <a:ext cx="102592" cy="129651"/>
          </a:xfrm>
        </p:spPr>
        <p:txBody>
          <a:bodyPr/>
          <a:lstStyle/>
          <a:p>
            <a:r>
              <a:rPr lang="de-DE" dirty="0"/>
              <a:t>25</a:t>
            </a:r>
          </a:p>
        </p:txBody>
      </p:sp>
    </p:spTree>
    <p:extLst>
      <p:ext uri="{BB962C8B-B14F-4D97-AF65-F5344CB8AC3E}">
        <p14:creationId xmlns:p14="http://schemas.microsoft.com/office/powerpoint/2010/main" val="2973302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F397-B1D4-CF52-2CDE-69AE40FAF501}"/>
              </a:ext>
            </a:extLst>
          </p:cNvPr>
          <p:cNvSpPr>
            <a:spLocks noGrp="1"/>
          </p:cNvSpPr>
          <p:nvPr>
            <p:ph type="title"/>
          </p:nvPr>
        </p:nvSpPr>
        <p:spPr>
          <a:xfrm>
            <a:off x="-2" y="628424"/>
            <a:ext cx="9723988" cy="496320"/>
          </a:xfrm>
        </p:spPr>
        <p:txBody>
          <a:bodyPr/>
          <a:lstStyle/>
          <a:p>
            <a:r>
              <a:rPr lang="de-DE" b="0" dirty="0"/>
              <a:t>Digitale Belegbildübergabe aus der Lexware </a:t>
            </a:r>
            <a:r>
              <a:rPr lang="de-DE" b="0" dirty="0" err="1"/>
              <a:t>warenwirtschaft</a:t>
            </a:r>
            <a:endParaRPr lang="de-DE" b="0" dirty="0"/>
          </a:p>
        </p:txBody>
      </p:sp>
      <p:sp>
        <p:nvSpPr>
          <p:cNvPr id="3" name="Textfeld 2">
            <a:extLst>
              <a:ext uri="{FF2B5EF4-FFF2-40B4-BE49-F238E27FC236}">
                <a16:creationId xmlns:a16="http://schemas.microsoft.com/office/drawing/2014/main" id="{E6D64C6C-A56B-4D71-8CBA-77E10308DCA9}"/>
              </a:ext>
            </a:extLst>
          </p:cNvPr>
          <p:cNvSpPr txBox="1"/>
          <p:nvPr/>
        </p:nvSpPr>
        <p:spPr>
          <a:xfrm>
            <a:off x="609600" y="1703530"/>
            <a:ext cx="10739717" cy="6913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de-DE" sz="1800" kern="1200" dirty="0">
                <a:latin typeface="+mn-lt"/>
                <a:ea typeface="+mn-ea"/>
                <a:cs typeface="+mn-cs"/>
              </a:rPr>
              <a:t>Mit der Möglichkeit zur Belegbildübergabe können Sie ihre digitalen Belegbilder zusammen mit Ihren Auftragsdaten aus der Lexware </a:t>
            </a:r>
            <a:r>
              <a:rPr lang="de-DE" sz="1800" kern="1200" dirty="0" err="1">
                <a:latin typeface="+mn-lt"/>
                <a:ea typeface="+mn-ea"/>
                <a:cs typeface="+mn-cs"/>
              </a:rPr>
              <a:t>warenwirtschaft</a:t>
            </a:r>
            <a:r>
              <a:rPr lang="de-DE" sz="1800" kern="1200" dirty="0">
                <a:latin typeface="+mn-lt"/>
                <a:ea typeface="+mn-ea"/>
                <a:cs typeface="+mn-cs"/>
              </a:rPr>
              <a:t> bei der Buchung in die Lexware </a:t>
            </a:r>
            <a:r>
              <a:rPr lang="de-DE" sz="1800" kern="1200" dirty="0" err="1">
                <a:latin typeface="+mn-lt"/>
                <a:ea typeface="+mn-ea"/>
                <a:cs typeface="+mn-cs"/>
              </a:rPr>
              <a:t>buchhaltung</a:t>
            </a:r>
            <a:r>
              <a:rPr lang="de-DE" sz="1800" kern="1200" dirty="0">
                <a:latin typeface="+mn-lt"/>
                <a:ea typeface="+mn-ea"/>
                <a:cs typeface="+mn-cs"/>
              </a:rPr>
              <a:t> übergeben.</a:t>
            </a:r>
          </a:p>
        </p:txBody>
      </p:sp>
      <p:sp>
        <p:nvSpPr>
          <p:cNvPr id="5" name="Textplatzhalter 1">
            <a:extLst>
              <a:ext uri="{FF2B5EF4-FFF2-40B4-BE49-F238E27FC236}">
                <a16:creationId xmlns:a16="http://schemas.microsoft.com/office/drawing/2014/main" id="{B91B14E7-5D21-47B6-9650-DD7A0415D096}"/>
              </a:ext>
            </a:extLst>
          </p:cNvPr>
          <p:cNvSpPr txBox="1">
            <a:spLocks/>
          </p:cNvSpPr>
          <p:nvPr/>
        </p:nvSpPr>
        <p:spPr>
          <a:xfrm>
            <a:off x="630310" y="2452444"/>
            <a:ext cx="5813612" cy="1411344"/>
          </a:xfrm>
          <a:prstGeom prst="rect">
            <a:avLst/>
          </a:prstGeom>
        </p:spPr>
        <p:txBody>
          <a:bodyPr vert="horz" lIns="91440" tIns="45720" rIns="91440" bIns="45720" rtlCol="0">
            <a:normAutofit/>
          </a:bodyPr>
          <a:lstStyle>
            <a:lvl1pPr marL="0" marR="0" indent="0" algn="l" defTabSz="914400" rtl="0" eaLnBrk="1" latinLnBrk="0" hangingPunct="1">
              <a:lnSpc>
                <a:spcPct val="100000"/>
              </a:lnSpc>
              <a:spcBef>
                <a:spcPts val="600"/>
              </a:spcBef>
              <a:spcAft>
                <a:spcPts val="0"/>
              </a:spcAft>
              <a:buClr>
                <a:srgbClr val="C00000"/>
              </a:buClr>
              <a:buSzPct val="80000"/>
              <a:buFont typeface="Wingdings" panose="05000000000000000000" pitchFamily="2" charset="2"/>
              <a:buNone/>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1pPr>
            <a:lvl2pPr marL="361950"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2pPr>
            <a:lvl3pPr marL="542925"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dirty="0" smtClean="0">
                <a:ln>
                  <a:noFill/>
                </a:ln>
                <a:solidFill>
                  <a:schemeClr val="tx1">
                    <a:lumMod val="75000"/>
                    <a:lumOff val="25000"/>
                  </a:schemeClr>
                </a:solidFill>
                <a:uFillTx/>
                <a:latin typeface="+mn-lt"/>
                <a:ea typeface="+mn-ea"/>
                <a:cs typeface="+mn-cs"/>
                <a:sym typeface="Helvetica"/>
              </a:defRPr>
            </a:lvl3pPr>
            <a:lvl4pPr marL="714375" marR="0" indent="-115888"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4pPr>
            <a:lvl5pPr marL="116436" marR="0" indent="-116436"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5pPr>
            <a:lvl6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6pPr>
            <a:lvl7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7pPr>
            <a:lvl8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8pPr>
            <a:lvl9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9pPr>
          </a:lstStyle>
          <a:p>
            <a:pPr>
              <a:spcAft>
                <a:spcPts val="1200"/>
              </a:spcAft>
            </a:pPr>
            <a:r>
              <a:rPr lang="de-DE" dirty="0">
                <a:solidFill>
                  <a:srgbClr val="333333"/>
                </a:solidFill>
              </a:rPr>
              <a:t>Die</a:t>
            </a:r>
            <a:r>
              <a:rPr lang="de-DE" b="0" i="0" dirty="0">
                <a:solidFill>
                  <a:srgbClr val="333333"/>
                </a:solidFill>
                <a:effectLst/>
              </a:rPr>
              <a:t> Funktion der Belegbildübergabe aktivieren Sie über die Funktion „Finales Dokument als Belegbild an die Buchhaltung übergeben“. Diese finden Sie in den </a:t>
            </a:r>
            <a:r>
              <a:rPr lang="de-DE" b="1" i="0" dirty="0">
                <a:solidFill>
                  <a:srgbClr val="333333"/>
                </a:solidFill>
                <a:effectLst/>
              </a:rPr>
              <a:t>Firmeneinstellungen unter Warenwirtschaft – Allgemein</a:t>
            </a:r>
            <a:endParaRPr lang="de-DE" b="1" dirty="0"/>
          </a:p>
          <a:p>
            <a:pPr>
              <a:spcAft>
                <a:spcPts val="1200"/>
              </a:spcAft>
            </a:pPr>
            <a:endParaRPr lang="de-DE" dirty="0"/>
          </a:p>
        </p:txBody>
      </p:sp>
      <p:sp>
        <p:nvSpPr>
          <p:cNvPr id="6" name="Textfeld 5">
            <a:extLst>
              <a:ext uri="{FF2B5EF4-FFF2-40B4-BE49-F238E27FC236}">
                <a16:creationId xmlns:a16="http://schemas.microsoft.com/office/drawing/2014/main" id="{79C8B37E-A5BD-433D-9051-667F235C89CD}"/>
              </a:ext>
            </a:extLst>
          </p:cNvPr>
          <p:cNvSpPr txBox="1"/>
          <p:nvPr/>
        </p:nvSpPr>
        <p:spPr>
          <a:xfrm>
            <a:off x="630310" y="3790964"/>
            <a:ext cx="6167716" cy="2031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de-DE" sz="1800" b="0" i="0" dirty="0">
                <a:solidFill>
                  <a:srgbClr val="333333"/>
                </a:solidFill>
                <a:effectLst/>
                <a:latin typeface="+mn-lt"/>
              </a:rPr>
              <a:t>Um das finale Belegbild übergeben zu können, muss für den Auftrag ein finales Dokument vorliegen. Der Auftrag muss dazu den Status ‚Festgeschrieben‘ haben und anschließend ausgegeben worden sein. Die Ausgabe kann über den </a:t>
            </a:r>
            <a:r>
              <a:rPr lang="de-DE" sz="1800" b="1" i="0" dirty="0">
                <a:solidFill>
                  <a:srgbClr val="333333"/>
                </a:solidFill>
                <a:effectLst/>
                <a:latin typeface="+mn-lt"/>
              </a:rPr>
              <a:t>Druck</a:t>
            </a:r>
            <a:r>
              <a:rPr lang="de-DE" sz="1800" b="0" i="0" dirty="0">
                <a:solidFill>
                  <a:srgbClr val="333333"/>
                </a:solidFill>
                <a:effectLst/>
                <a:latin typeface="+mn-lt"/>
              </a:rPr>
              <a:t>, die </a:t>
            </a:r>
            <a:r>
              <a:rPr lang="de-DE" sz="1800" b="1" i="0" dirty="0">
                <a:solidFill>
                  <a:srgbClr val="333333"/>
                </a:solidFill>
                <a:effectLst/>
                <a:latin typeface="+mn-lt"/>
              </a:rPr>
              <a:t>Poststelle</a:t>
            </a:r>
            <a:r>
              <a:rPr lang="de-DE" sz="1800" b="0" i="0" dirty="0">
                <a:solidFill>
                  <a:srgbClr val="333333"/>
                </a:solidFill>
                <a:effectLst/>
                <a:latin typeface="+mn-lt"/>
              </a:rPr>
              <a:t> oder über die Verarbeitung als </a:t>
            </a:r>
            <a:r>
              <a:rPr lang="de-DE" sz="1800" b="1" i="0" dirty="0" err="1">
                <a:solidFill>
                  <a:srgbClr val="333333"/>
                </a:solidFill>
                <a:effectLst/>
                <a:latin typeface="+mn-lt"/>
              </a:rPr>
              <a:t>eRechnung</a:t>
            </a:r>
            <a:r>
              <a:rPr lang="de-DE" sz="1800" b="1" i="0" dirty="0">
                <a:solidFill>
                  <a:srgbClr val="333333"/>
                </a:solidFill>
                <a:effectLst/>
                <a:latin typeface="+mn-lt"/>
              </a:rPr>
              <a:t>/ </a:t>
            </a:r>
            <a:r>
              <a:rPr lang="de-DE" sz="1800" b="1" i="0" dirty="0" err="1">
                <a:solidFill>
                  <a:srgbClr val="333333"/>
                </a:solidFill>
                <a:effectLst/>
                <a:latin typeface="+mn-lt"/>
              </a:rPr>
              <a:t>XRechnung</a:t>
            </a:r>
            <a:r>
              <a:rPr lang="de-DE" sz="1800" b="0" i="0" dirty="0">
                <a:solidFill>
                  <a:srgbClr val="333333"/>
                </a:solidFill>
                <a:effectLst/>
                <a:latin typeface="+mn-lt"/>
              </a:rPr>
              <a:t> erfolgen. Aktuell werden noch keine Aufträge Einkauf unterstützt.</a:t>
            </a:r>
            <a:endParaRPr lang="de-DE" sz="1800" dirty="0">
              <a:latin typeface="+mn-lt"/>
            </a:endParaRPr>
          </a:p>
        </p:txBody>
      </p:sp>
      <p:pic>
        <p:nvPicPr>
          <p:cNvPr id="7" name="Grafik 6">
            <a:extLst>
              <a:ext uri="{FF2B5EF4-FFF2-40B4-BE49-F238E27FC236}">
                <a16:creationId xmlns:a16="http://schemas.microsoft.com/office/drawing/2014/main" id="{6ACACCBC-C4FC-41F5-989D-EF099307F1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9039" y="2349861"/>
            <a:ext cx="4015080" cy="4015080"/>
          </a:xfrm>
          <a:prstGeom prst="rect">
            <a:avLst/>
          </a:prstGeom>
        </p:spPr>
      </p:pic>
      <p:sp>
        <p:nvSpPr>
          <p:cNvPr id="9" name="Textfeld 8">
            <a:extLst>
              <a:ext uri="{FF2B5EF4-FFF2-40B4-BE49-F238E27FC236}">
                <a16:creationId xmlns:a16="http://schemas.microsoft.com/office/drawing/2014/main" id="{845794BF-3501-46E4-8DBB-E67612C8E578}"/>
              </a:ext>
            </a:extLst>
          </p:cNvPr>
          <p:cNvSpPr txBox="1"/>
          <p:nvPr/>
        </p:nvSpPr>
        <p:spPr>
          <a:xfrm>
            <a:off x="1048179" y="6205378"/>
            <a:ext cx="5465690" cy="319126"/>
          </a:xfrm>
          <a:prstGeom prst="rect">
            <a:avLst/>
          </a:prstGeom>
          <a:noFill/>
        </p:spPr>
        <p:txBody>
          <a:bodyPr wrap="square">
            <a:spAutoFit/>
          </a:bodyPr>
          <a:lstStyle/>
          <a:p>
            <a:r>
              <a:rPr lang="de-DE" sz="1400" dirty="0">
                <a:hlinkClick r:id="rId3"/>
              </a:rPr>
              <a:t>Digitale Belegbildübergabe aus der Lexware </a:t>
            </a:r>
            <a:r>
              <a:rPr lang="de-DE" sz="1400" dirty="0" err="1">
                <a:hlinkClick r:id="rId3"/>
              </a:rPr>
              <a:t>warenwirtschaft</a:t>
            </a:r>
            <a:r>
              <a:rPr lang="de-DE" sz="1400" dirty="0">
                <a:hlinkClick r:id="rId3"/>
              </a:rPr>
              <a:t> | Lexware</a:t>
            </a:r>
            <a:endParaRPr lang="de-DE" sz="1400" dirty="0"/>
          </a:p>
        </p:txBody>
      </p:sp>
      <p:sp>
        <p:nvSpPr>
          <p:cNvPr id="10" name="Info-Symbol">
            <a:extLst>
              <a:ext uri="{FF2B5EF4-FFF2-40B4-BE49-F238E27FC236}">
                <a16:creationId xmlns:a16="http://schemas.microsoft.com/office/drawing/2014/main" id="{E340B4C5-E8B2-4173-A783-9F32A2D959E8}"/>
              </a:ext>
            </a:extLst>
          </p:cNvPr>
          <p:cNvSpPr>
            <a:spLocks noChangeAspect="1"/>
          </p:cNvSpPr>
          <p:nvPr/>
        </p:nvSpPr>
        <p:spPr>
          <a:xfrm>
            <a:off x="630550" y="6144928"/>
            <a:ext cx="389692" cy="389692"/>
          </a:xfrm>
          <a:custGeom>
            <a:avLst/>
            <a:gdLst>
              <a:gd name="connsiteX0" fmla="*/ 227605 w 626400"/>
              <a:gd name="connsiteY0" fmla="*/ 237250 h 626400"/>
              <a:gd name="connsiteX1" fmla="*/ 227605 w 626400"/>
              <a:gd name="connsiteY1" fmla="*/ 287247 h 626400"/>
              <a:gd name="connsiteX2" fmla="*/ 294001 w 626400"/>
              <a:gd name="connsiteY2" fmla="*/ 287247 h 626400"/>
              <a:gd name="connsiteX3" fmla="*/ 294001 w 626400"/>
              <a:gd name="connsiteY3" fmla="*/ 399240 h 626400"/>
              <a:gd name="connsiteX4" fmla="*/ 215606 w 626400"/>
              <a:gd name="connsiteY4" fmla="*/ 399240 h 626400"/>
              <a:gd name="connsiteX5" fmla="*/ 215606 w 626400"/>
              <a:gd name="connsiteY5" fmla="*/ 449237 h 626400"/>
              <a:gd name="connsiteX6" fmla="*/ 294001 w 626400"/>
              <a:gd name="connsiteY6" fmla="*/ 449237 h 626400"/>
              <a:gd name="connsiteX7" fmla="*/ 298001 w 626400"/>
              <a:gd name="connsiteY7" fmla="*/ 449237 h 626400"/>
              <a:gd name="connsiteX8" fmla="*/ 343998 w 626400"/>
              <a:gd name="connsiteY8" fmla="*/ 449237 h 626400"/>
              <a:gd name="connsiteX9" fmla="*/ 347998 w 626400"/>
              <a:gd name="connsiteY9" fmla="*/ 449237 h 626400"/>
              <a:gd name="connsiteX10" fmla="*/ 410794 w 626400"/>
              <a:gd name="connsiteY10" fmla="*/ 449237 h 626400"/>
              <a:gd name="connsiteX11" fmla="*/ 410794 w 626400"/>
              <a:gd name="connsiteY11" fmla="*/ 399240 h 626400"/>
              <a:gd name="connsiteX12" fmla="*/ 347998 w 626400"/>
              <a:gd name="connsiteY12" fmla="*/ 399240 h 626400"/>
              <a:gd name="connsiteX13" fmla="*/ 347998 w 626400"/>
              <a:gd name="connsiteY13" fmla="*/ 287247 h 626400"/>
              <a:gd name="connsiteX14" fmla="*/ 347998 w 626400"/>
              <a:gd name="connsiteY14" fmla="*/ 249249 h 626400"/>
              <a:gd name="connsiteX15" fmla="*/ 347998 w 626400"/>
              <a:gd name="connsiteY15" fmla="*/ 237250 h 626400"/>
              <a:gd name="connsiteX16" fmla="*/ 318599 w 626400"/>
              <a:gd name="connsiteY16" fmla="*/ 139456 h 626400"/>
              <a:gd name="connsiteX17" fmla="*/ 293601 w 626400"/>
              <a:gd name="connsiteY17" fmla="*/ 149055 h 626400"/>
              <a:gd name="connsiteX18" fmla="*/ 284002 w 626400"/>
              <a:gd name="connsiteY18" fmla="*/ 174054 h 626400"/>
              <a:gd name="connsiteX19" fmla="*/ 293601 w 626400"/>
              <a:gd name="connsiteY19" fmla="*/ 199052 h 626400"/>
              <a:gd name="connsiteX20" fmla="*/ 318599 w 626400"/>
              <a:gd name="connsiteY20" fmla="*/ 208652 h 626400"/>
              <a:gd name="connsiteX21" fmla="*/ 343598 w 626400"/>
              <a:gd name="connsiteY21" fmla="*/ 199052 h 626400"/>
              <a:gd name="connsiteX22" fmla="*/ 353197 w 626400"/>
              <a:gd name="connsiteY22" fmla="*/ 174054 h 626400"/>
              <a:gd name="connsiteX23" fmla="*/ 343598 w 626400"/>
              <a:gd name="connsiteY23" fmla="*/ 149055 h 626400"/>
              <a:gd name="connsiteX24" fmla="*/ 318599 w 626400"/>
              <a:gd name="connsiteY24" fmla="*/ 139456 h 626400"/>
              <a:gd name="connsiteX25" fmla="*/ 313200 w 626400"/>
              <a:gd name="connsiteY25" fmla="*/ 0 h 626400"/>
              <a:gd name="connsiteX26" fmla="*/ 626400 w 626400"/>
              <a:gd name="connsiteY26" fmla="*/ 313200 h 626400"/>
              <a:gd name="connsiteX27" fmla="*/ 313200 w 626400"/>
              <a:gd name="connsiteY27" fmla="*/ 626400 h 626400"/>
              <a:gd name="connsiteX28" fmla="*/ 0 w 626400"/>
              <a:gd name="connsiteY28" fmla="*/ 313200 h 626400"/>
              <a:gd name="connsiteX29" fmla="*/ 313200 w 626400"/>
              <a:gd name="connsiteY29" fmla="*/ 0 h 62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400" h="626400">
                <a:moveTo>
                  <a:pt x="227605" y="237250"/>
                </a:moveTo>
                <a:lnTo>
                  <a:pt x="227605" y="287247"/>
                </a:lnTo>
                <a:lnTo>
                  <a:pt x="294001" y="287247"/>
                </a:lnTo>
                <a:lnTo>
                  <a:pt x="294001" y="399240"/>
                </a:lnTo>
                <a:lnTo>
                  <a:pt x="215606" y="399240"/>
                </a:lnTo>
                <a:lnTo>
                  <a:pt x="215606" y="449237"/>
                </a:lnTo>
                <a:lnTo>
                  <a:pt x="294001" y="449237"/>
                </a:lnTo>
                <a:lnTo>
                  <a:pt x="298001" y="449237"/>
                </a:lnTo>
                <a:lnTo>
                  <a:pt x="343998" y="449237"/>
                </a:lnTo>
                <a:lnTo>
                  <a:pt x="347998" y="449237"/>
                </a:lnTo>
                <a:lnTo>
                  <a:pt x="410794" y="449237"/>
                </a:lnTo>
                <a:lnTo>
                  <a:pt x="410794" y="399240"/>
                </a:lnTo>
                <a:lnTo>
                  <a:pt x="347998" y="399240"/>
                </a:lnTo>
                <a:lnTo>
                  <a:pt x="347998" y="287247"/>
                </a:lnTo>
                <a:lnTo>
                  <a:pt x="347998" y="249249"/>
                </a:lnTo>
                <a:lnTo>
                  <a:pt x="347998" y="237250"/>
                </a:lnTo>
                <a:close/>
                <a:moveTo>
                  <a:pt x="318599" y="139456"/>
                </a:moveTo>
                <a:cubicBezTo>
                  <a:pt x="308333" y="139456"/>
                  <a:pt x="300001" y="142656"/>
                  <a:pt x="293601" y="149055"/>
                </a:cubicBezTo>
                <a:cubicBezTo>
                  <a:pt x="287201" y="155455"/>
                  <a:pt x="284002" y="163788"/>
                  <a:pt x="284002" y="174054"/>
                </a:cubicBezTo>
                <a:cubicBezTo>
                  <a:pt x="284002" y="184320"/>
                  <a:pt x="287201" y="192653"/>
                  <a:pt x="293601" y="199052"/>
                </a:cubicBezTo>
                <a:cubicBezTo>
                  <a:pt x="300001" y="205452"/>
                  <a:pt x="308333" y="208652"/>
                  <a:pt x="318599" y="208652"/>
                </a:cubicBezTo>
                <a:cubicBezTo>
                  <a:pt x="328865" y="208652"/>
                  <a:pt x="337198" y="205452"/>
                  <a:pt x="343598" y="199052"/>
                </a:cubicBezTo>
                <a:cubicBezTo>
                  <a:pt x="349998" y="192653"/>
                  <a:pt x="353197" y="184320"/>
                  <a:pt x="353197" y="174054"/>
                </a:cubicBezTo>
                <a:cubicBezTo>
                  <a:pt x="353197" y="163788"/>
                  <a:pt x="349998" y="155455"/>
                  <a:pt x="343598" y="149055"/>
                </a:cubicBezTo>
                <a:cubicBezTo>
                  <a:pt x="337198" y="142656"/>
                  <a:pt x="328865" y="139456"/>
                  <a:pt x="318599" y="139456"/>
                </a:cubicBezTo>
                <a:close/>
                <a:moveTo>
                  <a:pt x="313200" y="0"/>
                </a:moveTo>
                <a:cubicBezTo>
                  <a:pt x="486176" y="0"/>
                  <a:pt x="626400" y="140224"/>
                  <a:pt x="626400" y="313200"/>
                </a:cubicBezTo>
                <a:cubicBezTo>
                  <a:pt x="626400" y="486176"/>
                  <a:pt x="486176" y="626400"/>
                  <a:pt x="313200" y="626400"/>
                </a:cubicBezTo>
                <a:cubicBezTo>
                  <a:pt x="140224" y="626400"/>
                  <a:pt x="0" y="486176"/>
                  <a:pt x="0" y="313200"/>
                </a:cubicBezTo>
                <a:cubicBezTo>
                  <a:pt x="0" y="140224"/>
                  <a:pt x="140224" y="0"/>
                  <a:pt x="313200" y="0"/>
                </a:cubicBezTo>
                <a:close/>
              </a:path>
            </a:pathLst>
          </a:custGeom>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3200" dirty="0">
              <a:solidFill>
                <a:schemeClr val="bg1"/>
              </a:solidFill>
              <a:latin typeface="+mn-lt"/>
              <a:ea typeface="+mn-ea"/>
              <a:cs typeface="+mn-cs"/>
            </a:endParaRPr>
          </a:p>
        </p:txBody>
      </p:sp>
      <p:sp>
        <p:nvSpPr>
          <p:cNvPr id="4" name="Foliennummernplatzhalter 3">
            <a:extLst>
              <a:ext uri="{FF2B5EF4-FFF2-40B4-BE49-F238E27FC236}">
                <a16:creationId xmlns:a16="http://schemas.microsoft.com/office/drawing/2014/main" id="{194353D7-60BC-71C8-996B-69A242885220}"/>
              </a:ext>
            </a:extLst>
          </p:cNvPr>
          <p:cNvSpPr>
            <a:spLocks noGrp="1"/>
          </p:cNvSpPr>
          <p:nvPr>
            <p:ph type="sldNum" sz="quarter" idx="16"/>
          </p:nvPr>
        </p:nvSpPr>
        <p:spPr>
          <a:xfrm>
            <a:off x="6044704" y="6624001"/>
            <a:ext cx="102592" cy="129651"/>
          </a:xfrm>
        </p:spPr>
        <p:txBody>
          <a:bodyPr/>
          <a:lstStyle/>
          <a:p>
            <a:r>
              <a:rPr lang="de-DE" dirty="0"/>
              <a:t>26</a:t>
            </a:r>
          </a:p>
        </p:txBody>
      </p:sp>
    </p:spTree>
    <p:extLst>
      <p:ext uri="{BB962C8B-B14F-4D97-AF65-F5344CB8AC3E}">
        <p14:creationId xmlns:p14="http://schemas.microsoft.com/office/powerpoint/2010/main" val="686638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F397-B1D4-CF52-2CDE-69AE40FAF501}"/>
              </a:ext>
            </a:extLst>
          </p:cNvPr>
          <p:cNvSpPr>
            <a:spLocks noGrp="1"/>
          </p:cNvSpPr>
          <p:nvPr>
            <p:ph type="title"/>
          </p:nvPr>
        </p:nvSpPr>
        <p:spPr>
          <a:xfrm>
            <a:off x="-2" y="628424"/>
            <a:ext cx="7088588" cy="496320"/>
          </a:xfrm>
        </p:spPr>
        <p:txBody>
          <a:bodyPr/>
          <a:lstStyle/>
          <a:p>
            <a:r>
              <a:rPr lang="de-DE" b="0" dirty="0"/>
              <a:t>Anbindung DATEV Buchungsdatenservice*</a:t>
            </a:r>
          </a:p>
        </p:txBody>
      </p:sp>
      <p:sp>
        <p:nvSpPr>
          <p:cNvPr id="3" name="Inhaltsplatzhalter 2">
            <a:extLst>
              <a:ext uri="{FF2B5EF4-FFF2-40B4-BE49-F238E27FC236}">
                <a16:creationId xmlns:a16="http://schemas.microsoft.com/office/drawing/2014/main" id="{95D45B3D-D688-4D06-9F46-70F824463E9C}"/>
              </a:ext>
            </a:extLst>
          </p:cNvPr>
          <p:cNvSpPr txBox="1">
            <a:spLocks/>
          </p:cNvSpPr>
          <p:nvPr/>
        </p:nvSpPr>
        <p:spPr>
          <a:xfrm>
            <a:off x="662248" y="1829022"/>
            <a:ext cx="4692411" cy="4443722"/>
          </a:xfrm>
          <a:prstGeom prst="rect">
            <a:avLst/>
          </a:prstGeom>
        </p:spPr>
        <p:txBody>
          <a:bodyPr/>
          <a:lstStyle>
            <a:lvl1pPr marL="171450" marR="0" indent="-171450" algn="l" defTabSz="914400" rtl="0" eaLnBrk="1" latinLnBrk="0" hangingPunct="1">
              <a:lnSpc>
                <a:spcPct val="100000"/>
              </a:lnSpc>
              <a:spcBef>
                <a:spcPts val="60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lumMod val="75000"/>
                    <a:lumOff val="25000"/>
                  </a:schemeClr>
                </a:solidFill>
                <a:uFillTx/>
                <a:latin typeface="+mn-lt"/>
                <a:ea typeface="+mn-ea"/>
                <a:cs typeface="+mn-cs"/>
                <a:sym typeface="Helvetica"/>
              </a:defRPr>
            </a:lvl1pPr>
            <a:lvl2pPr marL="361950"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dirty="0" smtClean="0">
                <a:ln>
                  <a:noFill/>
                </a:ln>
                <a:solidFill>
                  <a:schemeClr val="tx1">
                    <a:lumMod val="75000"/>
                    <a:lumOff val="25000"/>
                  </a:schemeClr>
                </a:solidFill>
                <a:uFillTx/>
                <a:latin typeface="+mn-lt"/>
                <a:ea typeface="+mn-ea"/>
                <a:cs typeface="+mn-cs"/>
                <a:sym typeface="Helvetica"/>
              </a:defRPr>
            </a:lvl2pPr>
            <a:lvl3pPr marL="542925"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dirty="0" smtClean="0">
                <a:ln>
                  <a:noFill/>
                </a:ln>
                <a:solidFill>
                  <a:schemeClr val="tx1">
                    <a:lumMod val="75000"/>
                    <a:lumOff val="25000"/>
                  </a:schemeClr>
                </a:solidFill>
                <a:uFillTx/>
                <a:latin typeface="+mn-lt"/>
                <a:ea typeface="+mn-ea"/>
                <a:cs typeface="+mn-cs"/>
                <a:sym typeface="Helvetica"/>
              </a:defRPr>
            </a:lvl3pPr>
            <a:lvl4pPr marL="714375" marR="0" indent="-115888"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4pPr>
            <a:lvl5pPr marL="116436" marR="0" indent="-116436"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5pPr>
            <a:lvl6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6pPr>
            <a:lvl7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7pPr>
            <a:lvl8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8pPr>
            <a:lvl9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9pPr>
          </a:lstStyle>
          <a:p>
            <a:pPr marL="0" indent="0">
              <a:buClr>
                <a:srgbClr val="CC0000"/>
              </a:buClr>
              <a:buNone/>
            </a:pPr>
            <a:r>
              <a:rPr lang="de-DE" i="1" dirty="0">
                <a:solidFill>
                  <a:schemeClr val="tx1"/>
                </a:solidFill>
              </a:rPr>
              <a:t>„Mit dem </a:t>
            </a:r>
            <a:r>
              <a:rPr lang="de-DE" b="1" i="1" dirty="0">
                <a:solidFill>
                  <a:schemeClr val="tx1"/>
                </a:solidFill>
              </a:rPr>
              <a:t>Buchungsdatenservice</a:t>
            </a:r>
            <a:r>
              <a:rPr lang="de-DE" i="1" dirty="0">
                <a:solidFill>
                  <a:schemeClr val="tx1"/>
                </a:solidFill>
              </a:rPr>
              <a:t> können Buchungsdaten, Stammdaten und </a:t>
            </a:r>
            <a:r>
              <a:rPr lang="de-DE" b="1" i="1" dirty="0">
                <a:solidFill>
                  <a:schemeClr val="tx1"/>
                </a:solidFill>
              </a:rPr>
              <a:t>die zugehörigen Belegbilder </a:t>
            </a:r>
            <a:r>
              <a:rPr lang="de-DE" i="1" dirty="0">
                <a:solidFill>
                  <a:schemeClr val="tx1"/>
                </a:solidFill>
              </a:rPr>
              <a:t>komfortabel von Softwarelösungen über die </a:t>
            </a:r>
            <a:r>
              <a:rPr lang="de-DE" b="1" i="1" dirty="0">
                <a:solidFill>
                  <a:schemeClr val="tx1"/>
                </a:solidFill>
              </a:rPr>
              <a:t>DATEV</a:t>
            </a:r>
            <a:r>
              <a:rPr lang="de-DE" i="1" dirty="0">
                <a:solidFill>
                  <a:schemeClr val="tx1"/>
                </a:solidFill>
              </a:rPr>
              <a:t>-Cloud an </a:t>
            </a:r>
            <a:r>
              <a:rPr lang="de-DE" b="1" i="1" dirty="0">
                <a:solidFill>
                  <a:schemeClr val="tx1"/>
                </a:solidFill>
              </a:rPr>
              <a:t>DATEV</a:t>
            </a:r>
            <a:r>
              <a:rPr lang="de-DE" i="1" dirty="0">
                <a:solidFill>
                  <a:schemeClr val="tx1"/>
                </a:solidFill>
              </a:rPr>
              <a:t> Kanzlei-Rechnungswesen oder </a:t>
            </a:r>
            <a:r>
              <a:rPr lang="de-DE" b="1" i="1" dirty="0">
                <a:solidFill>
                  <a:schemeClr val="tx1"/>
                </a:solidFill>
              </a:rPr>
              <a:t>DATEV</a:t>
            </a:r>
            <a:r>
              <a:rPr lang="de-DE" i="1" dirty="0">
                <a:solidFill>
                  <a:schemeClr val="tx1"/>
                </a:solidFill>
              </a:rPr>
              <a:t> Mittelstand Faktura mit Rechnungswesen übertragen werden.“ ¹ </a:t>
            </a:r>
          </a:p>
          <a:p>
            <a:pPr>
              <a:buClr>
                <a:srgbClr val="FF4553"/>
              </a:buClr>
              <a:buFont typeface="Wingdings" panose="05000000000000000000" pitchFamily="2" charset="2"/>
              <a:buChar char="Ø"/>
            </a:pPr>
            <a:r>
              <a:rPr lang="de-DE" dirty="0">
                <a:solidFill>
                  <a:schemeClr val="tx1"/>
                </a:solidFill>
              </a:rPr>
              <a:t>DATEV-Export inkl. digitale Belege</a:t>
            </a:r>
          </a:p>
          <a:p>
            <a:pPr>
              <a:buClr>
                <a:srgbClr val="FF4553"/>
              </a:buClr>
              <a:buFont typeface="Wingdings" panose="05000000000000000000" pitchFamily="2" charset="2"/>
              <a:buChar char="Ø"/>
            </a:pPr>
            <a:r>
              <a:rPr lang="de-DE" dirty="0">
                <a:solidFill>
                  <a:schemeClr val="tx1"/>
                </a:solidFill>
              </a:rPr>
              <a:t>Integration in DATEV-Export Assistent </a:t>
            </a:r>
          </a:p>
          <a:p>
            <a:pPr>
              <a:buClr>
                <a:srgbClr val="FF4553"/>
              </a:buClr>
              <a:buFont typeface="Wingdings" panose="05000000000000000000" pitchFamily="2" charset="2"/>
              <a:buChar char="Ø"/>
            </a:pPr>
            <a:r>
              <a:rPr lang="de-DE" dirty="0">
                <a:solidFill>
                  <a:schemeClr val="tx1"/>
                </a:solidFill>
              </a:rPr>
              <a:t>Alle Produkte, die Lexware </a:t>
            </a:r>
            <a:r>
              <a:rPr lang="de-DE" dirty="0" err="1">
                <a:solidFill>
                  <a:schemeClr val="tx1"/>
                </a:solidFill>
              </a:rPr>
              <a:t>buchhaltung</a:t>
            </a:r>
            <a:r>
              <a:rPr lang="de-DE" dirty="0">
                <a:solidFill>
                  <a:schemeClr val="tx1"/>
                </a:solidFill>
              </a:rPr>
              <a:t> </a:t>
            </a:r>
            <a:r>
              <a:rPr lang="de-DE" dirty="0" err="1">
                <a:solidFill>
                  <a:schemeClr val="tx1"/>
                </a:solidFill>
              </a:rPr>
              <a:t>basis</a:t>
            </a:r>
            <a:r>
              <a:rPr lang="de-DE" dirty="0">
                <a:solidFill>
                  <a:schemeClr val="tx1"/>
                </a:solidFill>
              </a:rPr>
              <a:t>/plus/pro/premium und/oder Lexware </a:t>
            </a:r>
            <a:r>
              <a:rPr lang="de-DE" dirty="0" err="1">
                <a:solidFill>
                  <a:schemeClr val="tx1"/>
                </a:solidFill>
              </a:rPr>
              <a:t>warenwirtschaft</a:t>
            </a:r>
            <a:r>
              <a:rPr lang="de-DE" dirty="0">
                <a:solidFill>
                  <a:schemeClr val="tx1"/>
                </a:solidFill>
              </a:rPr>
              <a:t> enthalten</a:t>
            </a:r>
          </a:p>
          <a:p>
            <a:pPr marL="342900" indent="-342900">
              <a:buClr>
                <a:srgbClr val="CC0000"/>
              </a:buClr>
              <a:buFont typeface="Wingdings" panose="05000000000000000000" pitchFamily="2" charset="2"/>
              <a:buChar char="ü"/>
            </a:pPr>
            <a:endParaRPr lang="de-DE" dirty="0"/>
          </a:p>
        </p:txBody>
      </p:sp>
      <p:pic>
        <p:nvPicPr>
          <p:cNvPr id="4" name="Grafik 3">
            <a:extLst>
              <a:ext uri="{FF2B5EF4-FFF2-40B4-BE49-F238E27FC236}">
                <a16:creationId xmlns:a16="http://schemas.microsoft.com/office/drawing/2014/main" id="{A88F1A48-0626-4BB2-B325-9C23021431E1}"/>
              </a:ext>
            </a:extLst>
          </p:cNvPr>
          <p:cNvPicPr>
            <a:picLocks noChangeAspect="1"/>
          </p:cNvPicPr>
          <p:nvPr/>
        </p:nvPicPr>
        <p:blipFill>
          <a:blip r:embed="rId2"/>
          <a:stretch>
            <a:fillRect/>
          </a:stretch>
        </p:blipFill>
        <p:spPr>
          <a:xfrm>
            <a:off x="5664802" y="1678451"/>
            <a:ext cx="5940691" cy="4248723"/>
          </a:xfrm>
          <a:prstGeom prst="rect">
            <a:avLst/>
          </a:prstGeom>
          <a:ln>
            <a:solidFill>
              <a:schemeClr val="tx1"/>
            </a:solidFill>
          </a:ln>
        </p:spPr>
      </p:pic>
      <p:sp>
        <p:nvSpPr>
          <p:cNvPr id="5" name="Textfeld 4">
            <a:extLst>
              <a:ext uri="{FF2B5EF4-FFF2-40B4-BE49-F238E27FC236}">
                <a16:creationId xmlns:a16="http://schemas.microsoft.com/office/drawing/2014/main" id="{608980DE-F85E-4E90-863D-B8853F878894}"/>
              </a:ext>
            </a:extLst>
          </p:cNvPr>
          <p:cNvSpPr txBox="1"/>
          <p:nvPr/>
        </p:nvSpPr>
        <p:spPr>
          <a:xfrm>
            <a:off x="6427695" y="6232317"/>
            <a:ext cx="5230418" cy="369332"/>
          </a:xfrm>
          <a:prstGeom prst="rect">
            <a:avLst/>
          </a:prstGeom>
          <a:noFill/>
        </p:spPr>
        <p:txBody>
          <a:bodyPr wrap="square" rtlCol="0">
            <a:spAutoFit/>
          </a:bodyPr>
          <a:lstStyle/>
          <a:p>
            <a:pPr marR="0" lvl="0" algn="r" defTabSz="1219170" rtl="0" eaLnBrk="1" fontAlgn="auto" latinLnBrk="0" hangingPunct="1">
              <a:lnSpc>
                <a:spcPct val="100000"/>
              </a:lnSpc>
              <a:spcBef>
                <a:spcPct val="20000"/>
              </a:spcBef>
              <a:spcAft>
                <a:spcPts val="0"/>
              </a:spcAft>
              <a:buClrTx/>
              <a:buSzTx/>
              <a:tabLst/>
              <a:defRPr/>
            </a:pPr>
            <a:r>
              <a:rPr lang="de-DE" sz="1400" dirty="0">
                <a:solidFill>
                  <a:schemeClr val="tx1">
                    <a:lumMod val="75000"/>
                    <a:lumOff val="25000"/>
                  </a:schemeClr>
                </a:solidFill>
                <a:cs typeface="Calibri"/>
              </a:rPr>
              <a:t>* In Lexware </a:t>
            </a:r>
            <a:r>
              <a:rPr lang="de-DE" sz="1400" dirty="0" err="1">
                <a:solidFill>
                  <a:schemeClr val="tx1">
                    <a:lumMod val="75000"/>
                    <a:lumOff val="25000"/>
                  </a:schemeClr>
                </a:solidFill>
                <a:cs typeface="Calibri"/>
              </a:rPr>
              <a:t>buchhaltung</a:t>
            </a:r>
            <a:r>
              <a:rPr lang="de-DE" sz="1400" dirty="0">
                <a:solidFill>
                  <a:schemeClr val="tx1">
                    <a:lumMod val="75000"/>
                    <a:lumOff val="25000"/>
                  </a:schemeClr>
                </a:solidFill>
                <a:cs typeface="Calibri"/>
              </a:rPr>
              <a:t> pro/premium seit Juli 2024 enthalten</a:t>
            </a:r>
            <a:r>
              <a:rPr lang="de-DE" dirty="0">
                <a:solidFill>
                  <a:schemeClr val="tx1">
                    <a:lumMod val="75000"/>
                    <a:lumOff val="25000"/>
                  </a:schemeClr>
                </a:solidFill>
                <a:cs typeface="Calibri"/>
              </a:rPr>
              <a:t>.</a:t>
            </a:r>
            <a:endParaRPr kumimoji="0" lang="de-DE" b="0" i="0" u="none" strike="noStrike" kern="1200" cap="none" spc="0" normalizeH="0" baseline="0" noProof="0" dirty="0">
              <a:ln>
                <a:noFill/>
              </a:ln>
              <a:solidFill>
                <a:schemeClr val="tx1">
                  <a:lumMod val="75000"/>
                  <a:lumOff val="25000"/>
                </a:schemeClr>
              </a:solidFill>
              <a:effectLst/>
              <a:uLnTx/>
              <a:uFillTx/>
              <a:ea typeface="+mn-ea"/>
              <a:cs typeface="Calibri"/>
            </a:endParaRPr>
          </a:p>
        </p:txBody>
      </p:sp>
      <p:sp>
        <p:nvSpPr>
          <p:cNvPr id="6" name="Textplatzhalter 1">
            <a:extLst>
              <a:ext uri="{FF2B5EF4-FFF2-40B4-BE49-F238E27FC236}">
                <a16:creationId xmlns:a16="http://schemas.microsoft.com/office/drawing/2014/main" id="{D0735813-DBE0-4E82-977E-D1949CA52FE1}"/>
              </a:ext>
            </a:extLst>
          </p:cNvPr>
          <p:cNvSpPr txBox="1">
            <a:spLocks/>
          </p:cNvSpPr>
          <p:nvPr/>
        </p:nvSpPr>
        <p:spPr>
          <a:xfrm>
            <a:off x="1085576" y="5994011"/>
            <a:ext cx="6508025" cy="438818"/>
          </a:xfrm>
          <a:prstGeom prst="rect">
            <a:avLst/>
          </a:prstGeom>
        </p:spPr>
        <p:txBody>
          <a:bodyPr vert="horz" lIns="91440" tIns="45720" rIns="91440" bIns="45720" rtlCol="0">
            <a:normAutofit/>
          </a:bodyPr>
          <a:lstStyle>
            <a:lvl1pPr marL="0" marR="0" indent="0" algn="l" defTabSz="914400" rtl="0" eaLnBrk="1" latinLnBrk="0" hangingPunct="1">
              <a:lnSpc>
                <a:spcPct val="100000"/>
              </a:lnSpc>
              <a:spcBef>
                <a:spcPts val="600"/>
              </a:spcBef>
              <a:spcAft>
                <a:spcPts val="0"/>
              </a:spcAft>
              <a:buClr>
                <a:srgbClr val="C00000"/>
              </a:buClr>
              <a:buSzPct val="80000"/>
              <a:buFont typeface="Wingdings" panose="05000000000000000000" pitchFamily="2" charset="2"/>
              <a:buNone/>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1pPr>
            <a:lvl2pPr marL="361950"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2pPr>
            <a:lvl3pPr marL="542925"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dirty="0" smtClean="0">
                <a:ln>
                  <a:noFill/>
                </a:ln>
                <a:solidFill>
                  <a:schemeClr val="tx1">
                    <a:lumMod val="75000"/>
                    <a:lumOff val="25000"/>
                  </a:schemeClr>
                </a:solidFill>
                <a:uFillTx/>
                <a:latin typeface="+mn-lt"/>
                <a:ea typeface="+mn-ea"/>
                <a:cs typeface="+mn-cs"/>
                <a:sym typeface="Helvetica"/>
              </a:defRPr>
            </a:lvl3pPr>
            <a:lvl4pPr marL="714375" marR="0" indent="-115888"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4pPr>
            <a:lvl5pPr marL="116436" marR="0" indent="-116436"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5pPr>
            <a:lvl6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6pPr>
            <a:lvl7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7pPr>
            <a:lvl8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8pPr>
            <a:lvl9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9pPr>
          </a:lstStyle>
          <a:p>
            <a:pPr>
              <a:spcAft>
                <a:spcPts val="1200"/>
              </a:spcAft>
            </a:pPr>
            <a:r>
              <a:rPr lang="de-DE" b="1" dirty="0">
                <a:solidFill>
                  <a:schemeClr val="tx1"/>
                </a:solidFill>
              </a:rPr>
              <a:t>Tipp: </a:t>
            </a:r>
            <a:r>
              <a:rPr lang="de-DE" dirty="0">
                <a:solidFill>
                  <a:schemeClr val="tx1"/>
                </a:solidFill>
              </a:rPr>
              <a:t>Nutzen Sie schon jetzt die Buchungsmaske für digitale Belege.</a:t>
            </a:r>
          </a:p>
        </p:txBody>
      </p:sp>
      <p:sp>
        <p:nvSpPr>
          <p:cNvPr id="10" name="Textfeld 9">
            <a:extLst>
              <a:ext uri="{FF2B5EF4-FFF2-40B4-BE49-F238E27FC236}">
                <a16:creationId xmlns:a16="http://schemas.microsoft.com/office/drawing/2014/main" id="{751782DE-6477-4474-BE16-9E51482586BB}"/>
              </a:ext>
            </a:extLst>
          </p:cNvPr>
          <p:cNvSpPr txBox="1"/>
          <p:nvPr/>
        </p:nvSpPr>
        <p:spPr>
          <a:xfrm>
            <a:off x="1172135" y="6339581"/>
            <a:ext cx="6844552" cy="319126"/>
          </a:xfrm>
          <a:prstGeom prst="rect">
            <a:avLst/>
          </a:prstGeom>
          <a:noFill/>
        </p:spPr>
        <p:txBody>
          <a:bodyPr wrap="square">
            <a:spAutoFit/>
          </a:bodyPr>
          <a:lstStyle/>
          <a:p>
            <a:r>
              <a:rPr lang="de-DE" sz="1400" dirty="0">
                <a:hlinkClick r:id="rId3"/>
              </a:rPr>
              <a:t>Schnittstelle 'DATEV Buchungsdatenservice' | Lexware</a:t>
            </a:r>
            <a:endParaRPr lang="de-DE" sz="1400" dirty="0"/>
          </a:p>
        </p:txBody>
      </p:sp>
      <p:sp>
        <p:nvSpPr>
          <p:cNvPr id="11" name="Info-Symbol">
            <a:extLst>
              <a:ext uri="{FF2B5EF4-FFF2-40B4-BE49-F238E27FC236}">
                <a16:creationId xmlns:a16="http://schemas.microsoft.com/office/drawing/2014/main" id="{C9FF88AD-FBB3-4AB9-89BF-2D955681B9B9}"/>
              </a:ext>
            </a:extLst>
          </p:cNvPr>
          <p:cNvSpPr>
            <a:spLocks noChangeAspect="1"/>
          </p:cNvSpPr>
          <p:nvPr/>
        </p:nvSpPr>
        <p:spPr>
          <a:xfrm>
            <a:off x="459176" y="5975249"/>
            <a:ext cx="626400" cy="626400"/>
          </a:xfrm>
          <a:custGeom>
            <a:avLst/>
            <a:gdLst>
              <a:gd name="connsiteX0" fmla="*/ 227605 w 626400"/>
              <a:gd name="connsiteY0" fmla="*/ 237250 h 626400"/>
              <a:gd name="connsiteX1" fmla="*/ 227605 w 626400"/>
              <a:gd name="connsiteY1" fmla="*/ 287247 h 626400"/>
              <a:gd name="connsiteX2" fmla="*/ 294001 w 626400"/>
              <a:gd name="connsiteY2" fmla="*/ 287247 h 626400"/>
              <a:gd name="connsiteX3" fmla="*/ 294001 w 626400"/>
              <a:gd name="connsiteY3" fmla="*/ 399240 h 626400"/>
              <a:gd name="connsiteX4" fmla="*/ 215606 w 626400"/>
              <a:gd name="connsiteY4" fmla="*/ 399240 h 626400"/>
              <a:gd name="connsiteX5" fmla="*/ 215606 w 626400"/>
              <a:gd name="connsiteY5" fmla="*/ 449237 h 626400"/>
              <a:gd name="connsiteX6" fmla="*/ 294001 w 626400"/>
              <a:gd name="connsiteY6" fmla="*/ 449237 h 626400"/>
              <a:gd name="connsiteX7" fmla="*/ 298001 w 626400"/>
              <a:gd name="connsiteY7" fmla="*/ 449237 h 626400"/>
              <a:gd name="connsiteX8" fmla="*/ 343998 w 626400"/>
              <a:gd name="connsiteY8" fmla="*/ 449237 h 626400"/>
              <a:gd name="connsiteX9" fmla="*/ 347998 w 626400"/>
              <a:gd name="connsiteY9" fmla="*/ 449237 h 626400"/>
              <a:gd name="connsiteX10" fmla="*/ 410794 w 626400"/>
              <a:gd name="connsiteY10" fmla="*/ 449237 h 626400"/>
              <a:gd name="connsiteX11" fmla="*/ 410794 w 626400"/>
              <a:gd name="connsiteY11" fmla="*/ 399240 h 626400"/>
              <a:gd name="connsiteX12" fmla="*/ 347998 w 626400"/>
              <a:gd name="connsiteY12" fmla="*/ 399240 h 626400"/>
              <a:gd name="connsiteX13" fmla="*/ 347998 w 626400"/>
              <a:gd name="connsiteY13" fmla="*/ 287247 h 626400"/>
              <a:gd name="connsiteX14" fmla="*/ 347998 w 626400"/>
              <a:gd name="connsiteY14" fmla="*/ 249249 h 626400"/>
              <a:gd name="connsiteX15" fmla="*/ 347998 w 626400"/>
              <a:gd name="connsiteY15" fmla="*/ 237250 h 626400"/>
              <a:gd name="connsiteX16" fmla="*/ 318599 w 626400"/>
              <a:gd name="connsiteY16" fmla="*/ 139456 h 626400"/>
              <a:gd name="connsiteX17" fmla="*/ 293601 w 626400"/>
              <a:gd name="connsiteY17" fmla="*/ 149055 h 626400"/>
              <a:gd name="connsiteX18" fmla="*/ 284002 w 626400"/>
              <a:gd name="connsiteY18" fmla="*/ 174054 h 626400"/>
              <a:gd name="connsiteX19" fmla="*/ 293601 w 626400"/>
              <a:gd name="connsiteY19" fmla="*/ 199052 h 626400"/>
              <a:gd name="connsiteX20" fmla="*/ 318599 w 626400"/>
              <a:gd name="connsiteY20" fmla="*/ 208652 h 626400"/>
              <a:gd name="connsiteX21" fmla="*/ 343598 w 626400"/>
              <a:gd name="connsiteY21" fmla="*/ 199052 h 626400"/>
              <a:gd name="connsiteX22" fmla="*/ 353197 w 626400"/>
              <a:gd name="connsiteY22" fmla="*/ 174054 h 626400"/>
              <a:gd name="connsiteX23" fmla="*/ 343598 w 626400"/>
              <a:gd name="connsiteY23" fmla="*/ 149055 h 626400"/>
              <a:gd name="connsiteX24" fmla="*/ 318599 w 626400"/>
              <a:gd name="connsiteY24" fmla="*/ 139456 h 626400"/>
              <a:gd name="connsiteX25" fmla="*/ 313200 w 626400"/>
              <a:gd name="connsiteY25" fmla="*/ 0 h 626400"/>
              <a:gd name="connsiteX26" fmla="*/ 626400 w 626400"/>
              <a:gd name="connsiteY26" fmla="*/ 313200 h 626400"/>
              <a:gd name="connsiteX27" fmla="*/ 313200 w 626400"/>
              <a:gd name="connsiteY27" fmla="*/ 626400 h 626400"/>
              <a:gd name="connsiteX28" fmla="*/ 0 w 626400"/>
              <a:gd name="connsiteY28" fmla="*/ 313200 h 626400"/>
              <a:gd name="connsiteX29" fmla="*/ 313200 w 626400"/>
              <a:gd name="connsiteY29" fmla="*/ 0 h 62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400" h="626400">
                <a:moveTo>
                  <a:pt x="227605" y="237250"/>
                </a:moveTo>
                <a:lnTo>
                  <a:pt x="227605" y="287247"/>
                </a:lnTo>
                <a:lnTo>
                  <a:pt x="294001" y="287247"/>
                </a:lnTo>
                <a:lnTo>
                  <a:pt x="294001" y="399240"/>
                </a:lnTo>
                <a:lnTo>
                  <a:pt x="215606" y="399240"/>
                </a:lnTo>
                <a:lnTo>
                  <a:pt x="215606" y="449237"/>
                </a:lnTo>
                <a:lnTo>
                  <a:pt x="294001" y="449237"/>
                </a:lnTo>
                <a:lnTo>
                  <a:pt x="298001" y="449237"/>
                </a:lnTo>
                <a:lnTo>
                  <a:pt x="343998" y="449237"/>
                </a:lnTo>
                <a:lnTo>
                  <a:pt x="347998" y="449237"/>
                </a:lnTo>
                <a:lnTo>
                  <a:pt x="410794" y="449237"/>
                </a:lnTo>
                <a:lnTo>
                  <a:pt x="410794" y="399240"/>
                </a:lnTo>
                <a:lnTo>
                  <a:pt x="347998" y="399240"/>
                </a:lnTo>
                <a:lnTo>
                  <a:pt x="347998" y="287247"/>
                </a:lnTo>
                <a:lnTo>
                  <a:pt x="347998" y="249249"/>
                </a:lnTo>
                <a:lnTo>
                  <a:pt x="347998" y="237250"/>
                </a:lnTo>
                <a:close/>
                <a:moveTo>
                  <a:pt x="318599" y="139456"/>
                </a:moveTo>
                <a:cubicBezTo>
                  <a:pt x="308333" y="139456"/>
                  <a:pt x="300001" y="142656"/>
                  <a:pt x="293601" y="149055"/>
                </a:cubicBezTo>
                <a:cubicBezTo>
                  <a:pt x="287201" y="155455"/>
                  <a:pt x="284002" y="163788"/>
                  <a:pt x="284002" y="174054"/>
                </a:cubicBezTo>
                <a:cubicBezTo>
                  <a:pt x="284002" y="184320"/>
                  <a:pt x="287201" y="192653"/>
                  <a:pt x="293601" y="199052"/>
                </a:cubicBezTo>
                <a:cubicBezTo>
                  <a:pt x="300001" y="205452"/>
                  <a:pt x="308333" y="208652"/>
                  <a:pt x="318599" y="208652"/>
                </a:cubicBezTo>
                <a:cubicBezTo>
                  <a:pt x="328865" y="208652"/>
                  <a:pt x="337198" y="205452"/>
                  <a:pt x="343598" y="199052"/>
                </a:cubicBezTo>
                <a:cubicBezTo>
                  <a:pt x="349998" y="192653"/>
                  <a:pt x="353197" y="184320"/>
                  <a:pt x="353197" y="174054"/>
                </a:cubicBezTo>
                <a:cubicBezTo>
                  <a:pt x="353197" y="163788"/>
                  <a:pt x="349998" y="155455"/>
                  <a:pt x="343598" y="149055"/>
                </a:cubicBezTo>
                <a:cubicBezTo>
                  <a:pt x="337198" y="142656"/>
                  <a:pt x="328865" y="139456"/>
                  <a:pt x="318599" y="139456"/>
                </a:cubicBezTo>
                <a:close/>
                <a:moveTo>
                  <a:pt x="313200" y="0"/>
                </a:moveTo>
                <a:cubicBezTo>
                  <a:pt x="486176" y="0"/>
                  <a:pt x="626400" y="140224"/>
                  <a:pt x="626400" y="313200"/>
                </a:cubicBezTo>
                <a:cubicBezTo>
                  <a:pt x="626400" y="486176"/>
                  <a:pt x="486176" y="626400"/>
                  <a:pt x="313200" y="626400"/>
                </a:cubicBezTo>
                <a:cubicBezTo>
                  <a:pt x="140224" y="626400"/>
                  <a:pt x="0" y="486176"/>
                  <a:pt x="0" y="313200"/>
                </a:cubicBezTo>
                <a:cubicBezTo>
                  <a:pt x="0" y="140224"/>
                  <a:pt x="140224" y="0"/>
                  <a:pt x="313200" y="0"/>
                </a:cubicBezTo>
                <a:close/>
              </a:path>
            </a:pathLst>
          </a:custGeom>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3200" dirty="0">
              <a:solidFill>
                <a:schemeClr val="bg1"/>
              </a:solidFill>
              <a:latin typeface="+mn-lt"/>
              <a:ea typeface="+mn-ea"/>
              <a:cs typeface="+mn-cs"/>
            </a:endParaRPr>
          </a:p>
        </p:txBody>
      </p:sp>
      <p:sp>
        <p:nvSpPr>
          <p:cNvPr id="9" name="Foliennummernplatzhalter 8">
            <a:extLst>
              <a:ext uri="{FF2B5EF4-FFF2-40B4-BE49-F238E27FC236}">
                <a16:creationId xmlns:a16="http://schemas.microsoft.com/office/drawing/2014/main" id="{87FF3571-D95D-901B-CBE3-4D3886BD6D9D}"/>
              </a:ext>
            </a:extLst>
          </p:cNvPr>
          <p:cNvSpPr>
            <a:spLocks noGrp="1"/>
          </p:cNvSpPr>
          <p:nvPr>
            <p:ph type="sldNum" sz="quarter" idx="16"/>
          </p:nvPr>
        </p:nvSpPr>
        <p:spPr>
          <a:xfrm>
            <a:off x="6044704" y="6624001"/>
            <a:ext cx="102592" cy="129651"/>
          </a:xfrm>
        </p:spPr>
        <p:txBody>
          <a:bodyPr/>
          <a:lstStyle/>
          <a:p>
            <a:r>
              <a:rPr lang="de-DE" dirty="0"/>
              <a:t>27</a:t>
            </a:r>
          </a:p>
        </p:txBody>
      </p:sp>
    </p:spTree>
    <p:extLst>
      <p:ext uri="{BB962C8B-B14F-4D97-AF65-F5344CB8AC3E}">
        <p14:creationId xmlns:p14="http://schemas.microsoft.com/office/powerpoint/2010/main" val="4262901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969C3D-3E29-4F99-0788-0894CC61C515}"/>
              </a:ext>
            </a:extLst>
          </p:cNvPr>
          <p:cNvSpPr>
            <a:spLocks noGrp="1"/>
          </p:cNvSpPr>
          <p:nvPr>
            <p:ph type="title"/>
          </p:nvPr>
        </p:nvSpPr>
        <p:spPr/>
        <p:txBody>
          <a:bodyPr/>
          <a:lstStyle/>
          <a:p>
            <a:r>
              <a:rPr lang="de-DE" dirty="0"/>
              <a:t>Agenda</a:t>
            </a:r>
          </a:p>
        </p:txBody>
      </p:sp>
      <p:sp>
        <p:nvSpPr>
          <p:cNvPr id="3" name="Textplatzhalter 2">
            <a:extLst>
              <a:ext uri="{FF2B5EF4-FFF2-40B4-BE49-F238E27FC236}">
                <a16:creationId xmlns:a16="http://schemas.microsoft.com/office/drawing/2014/main" id="{BA1054CB-1424-7E92-1EDC-9E4C5681F7C7}"/>
              </a:ext>
            </a:extLst>
          </p:cNvPr>
          <p:cNvSpPr>
            <a:spLocks noGrp="1"/>
          </p:cNvSpPr>
          <p:nvPr>
            <p:ph type="body" sz="quarter" idx="13"/>
          </p:nvPr>
        </p:nvSpPr>
        <p:spPr/>
        <p:txBody>
          <a:bodyPr/>
          <a:lstStyle/>
          <a:p>
            <a:pPr marL="342900" indent="-342900">
              <a:spcBef>
                <a:spcPts val="600"/>
              </a:spcBef>
              <a:buFont typeface="+mj-lt"/>
              <a:buAutoNum type="arabicPeriod"/>
            </a:pPr>
            <a:r>
              <a:rPr lang="de-DE" dirty="0"/>
              <a:t>Allgemeine Informationen zur E-Rechnungspflicht</a:t>
            </a:r>
          </a:p>
          <a:p>
            <a:pPr marL="342900" indent="-342900">
              <a:spcBef>
                <a:spcPts val="600"/>
              </a:spcBef>
              <a:buFont typeface="+mj-lt"/>
              <a:buAutoNum type="arabicPeriod"/>
            </a:pPr>
            <a:r>
              <a:rPr lang="de-DE" dirty="0"/>
              <a:t>Empfangen und buchen mit digitalen Belegen mit </a:t>
            </a:r>
            <a:r>
              <a:rPr lang="de-DE" dirty="0" err="1"/>
              <a:t>Leware</a:t>
            </a:r>
            <a:r>
              <a:rPr lang="de-DE" dirty="0"/>
              <a:t> </a:t>
            </a:r>
            <a:r>
              <a:rPr lang="de-DE" dirty="0" err="1"/>
              <a:t>buchhaltung</a:t>
            </a:r>
            <a:endParaRPr lang="de-DE" dirty="0"/>
          </a:p>
          <a:p>
            <a:pPr marL="342900" indent="-342900">
              <a:spcBef>
                <a:spcPts val="600"/>
              </a:spcBef>
              <a:buFont typeface="+mj-lt"/>
              <a:buAutoNum type="arabicPeriod"/>
            </a:pPr>
            <a:r>
              <a:rPr lang="de-DE" dirty="0"/>
              <a:t>Erstellen und versenden einer E-Rechnung mit Lexware </a:t>
            </a:r>
            <a:r>
              <a:rPr lang="de-DE" dirty="0" err="1"/>
              <a:t>faktura+auftrag</a:t>
            </a:r>
            <a:r>
              <a:rPr lang="de-DE" dirty="0"/>
              <a:t> / Lexware </a:t>
            </a:r>
            <a:r>
              <a:rPr lang="de-DE" dirty="0" err="1"/>
              <a:t>warenwirtschaft</a:t>
            </a:r>
            <a:endParaRPr lang="de-DE" dirty="0"/>
          </a:p>
          <a:p>
            <a:pPr marL="342900" indent="-342900">
              <a:spcBef>
                <a:spcPts val="600"/>
              </a:spcBef>
              <a:buFont typeface="+mj-lt"/>
              <a:buAutoNum type="arabicPeriod"/>
            </a:pPr>
            <a:r>
              <a:rPr lang="de-DE" dirty="0"/>
              <a:t>Archivierungen von digitalen Belegen mit der Lexware </a:t>
            </a:r>
            <a:r>
              <a:rPr lang="de-DE" dirty="0" err="1"/>
              <a:t>archivierung</a:t>
            </a:r>
            <a:endParaRPr lang="de-DE" dirty="0"/>
          </a:p>
          <a:p>
            <a:pPr marL="0" indent="0">
              <a:spcBef>
                <a:spcPts val="600"/>
              </a:spcBef>
              <a:buNone/>
            </a:pPr>
            <a:endParaRPr lang="de-DE" sz="1800" b="0" kern="1200" dirty="0">
              <a:solidFill>
                <a:schemeClr val="tx2"/>
              </a:solidFill>
              <a:latin typeface="+mn-lt"/>
              <a:ea typeface="+mn-ea"/>
              <a:cs typeface="+mn-cs"/>
            </a:endParaRPr>
          </a:p>
          <a:p>
            <a:pPr marL="342900" indent="-342900">
              <a:spcBef>
                <a:spcPts val="600"/>
              </a:spcBef>
              <a:buFont typeface="+mj-lt"/>
              <a:buAutoNum type="arabicPeriod"/>
            </a:pPr>
            <a:endParaRPr lang="de-DE" b="0" dirty="0">
              <a:solidFill>
                <a:schemeClr val="tx2"/>
              </a:solidFill>
            </a:endParaRPr>
          </a:p>
          <a:p>
            <a:pPr marL="342900" indent="-342900">
              <a:spcBef>
                <a:spcPts val="600"/>
              </a:spcBef>
              <a:buFont typeface="+mj-lt"/>
              <a:buAutoNum type="arabicPeriod"/>
            </a:pPr>
            <a:endParaRPr lang="de-DE" dirty="0"/>
          </a:p>
          <a:p>
            <a:endParaRPr lang="de-DE" dirty="0"/>
          </a:p>
        </p:txBody>
      </p:sp>
      <p:sp>
        <p:nvSpPr>
          <p:cNvPr id="6" name="Foliennummernplatzhalter 5">
            <a:extLst>
              <a:ext uri="{FF2B5EF4-FFF2-40B4-BE49-F238E27FC236}">
                <a16:creationId xmlns:a16="http://schemas.microsoft.com/office/drawing/2014/main" id="{108E8D28-16BA-B0F7-9853-8A7EA3117423}"/>
              </a:ext>
            </a:extLst>
          </p:cNvPr>
          <p:cNvSpPr>
            <a:spLocks noGrp="1"/>
          </p:cNvSpPr>
          <p:nvPr>
            <p:ph type="sldNum" sz="quarter" idx="16"/>
          </p:nvPr>
        </p:nvSpPr>
        <p:spPr>
          <a:xfrm>
            <a:off x="6070352" y="6624001"/>
            <a:ext cx="51296" cy="129651"/>
          </a:xfrm>
        </p:spPr>
        <p:txBody>
          <a:bodyPr/>
          <a:lstStyle/>
          <a:p>
            <a:r>
              <a:rPr lang="de-DE" dirty="0"/>
              <a:t>3</a:t>
            </a:r>
          </a:p>
        </p:txBody>
      </p:sp>
    </p:spTree>
    <p:extLst>
      <p:ext uri="{BB962C8B-B14F-4D97-AF65-F5344CB8AC3E}">
        <p14:creationId xmlns:p14="http://schemas.microsoft.com/office/powerpoint/2010/main" val="3952070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15B4E08-F89C-3029-EAFD-AD78FA2EDAF2}"/>
              </a:ext>
            </a:extLst>
          </p:cNvPr>
          <p:cNvSpPr>
            <a:spLocks noGrp="1"/>
          </p:cNvSpPr>
          <p:nvPr>
            <p:ph type="title"/>
          </p:nvPr>
        </p:nvSpPr>
        <p:spPr>
          <a:xfrm>
            <a:off x="0" y="3744965"/>
            <a:ext cx="10460226" cy="1384752"/>
          </a:xfrm>
        </p:spPr>
        <p:txBody>
          <a:bodyPr/>
          <a:lstStyle/>
          <a:p>
            <a:r>
              <a:rPr lang="de-DE" sz="3200" dirty="0"/>
              <a:t>Erstellen und versenden einer E-Rechnung mit </a:t>
            </a:r>
            <a:br>
              <a:rPr lang="de-DE" sz="3200" dirty="0"/>
            </a:br>
            <a:r>
              <a:rPr lang="de-DE" sz="3200" dirty="0"/>
              <a:t>Lexware </a:t>
            </a:r>
            <a:r>
              <a:rPr lang="de-DE" sz="3200" dirty="0" err="1"/>
              <a:t>faktura+auftrag</a:t>
            </a:r>
            <a:r>
              <a:rPr lang="de-DE" sz="3200" dirty="0"/>
              <a:t> / Lexware </a:t>
            </a:r>
            <a:r>
              <a:rPr lang="de-DE" sz="3200" dirty="0" err="1"/>
              <a:t>warenwirtschaft</a:t>
            </a:r>
            <a:endParaRPr lang="de-DE" sz="3200" dirty="0"/>
          </a:p>
        </p:txBody>
      </p:sp>
      <p:sp>
        <p:nvSpPr>
          <p:cNvPr id="12" name="Textplatzhalter 11">
            <a:extLst>
              <a:ext uri="{FF2B5EF4-FFF2-40B4-BE49-F238E27FC236}">
                <a16:creationId xmlns:a16="http://schemas.microsoft.com/office/drawing/2014/main" id="{A015B06B-86E9-07C8-983C-E76B1E4078E8}"/>
              </a:ext>
            </a:extLst>
          </p:cNvPr>
          <p:cNvSpPr>
            <a:spLocks noGrp="1"/>
          </p:cNvSpPr>
          <p:nvPr>
            <p:ph type="body" sz="quarter" idx="19"/>
          </p:nvPr>
        </p:nvSpPr>
        <p:spPr/>
        <p:txBody>
          <a:bodyPr/>
          <a:lstStyle/>
          <a:p>
            <a:r>
              <a:rPr lang="de-DE" dirty="0"/>
              <a:t>3.</a:t>
            </a:r>
          </a:p>
        </p:txBody>
      </p:sp>
      <p:sp>
        <p:nvSpPr>
          <p:cNvPr id="5" name="Foliennummernplatzhalter 4">
            <a:extLst>
              <a:ext uri="{FF2B5EF4-FFF2-40B4-BE49-F238E27FC236}">
                <a16:creationId xmlns:a16="http://schemas.microsoft.com/office/drawing/2014/main" id="{46B4E814-AAD5-5347-5F5A-08F2502669BA}"/>
              </a:ext>
            </a:extLst>
          </p:cNvPr>
          <p:cNvSpPr>
            <a:spLocks noGrp="1"/>
          </p:cNvSpPr>
          <p:nvPr>
            <p:ph type="sldNum" sz="quarter" idx="17"/>
          </p:nvPr>
        </p:nvSpPr>
        <p:spPr>
          <a:xfrm>
            <a:off x="6044704" y="6624001"/>
            <a:ext cx="102592" cy="129651"/>
          </a:xfrm>
        </p:spPr>
        <p:txBody>
          <a:bodyPr/>
          <a:lstStyle/>
          <a:p>
            <a:fld id="{5D46FDD2-BE3D-4DAC-8A1F-A3EB78845BB3}" type="slidenum">
              <a:rPr lang="de-DE" noProof="0" smtClean="0"/>
              <a:pPr/>
              <a:t>20</a:t>
            </a:fld>
            <a:endParaRPr lang="de-DE" noProof="0" dirty="0"/>
          </a:p>
        </p:txBody>
      </p:sp>
    </p:spTree>
    <p:extLst>
      <p:ext uri="{BB962C8B-B14F-4D97-AF65-F5344CB8AC3E}">
        <p14:creationId xmlns:p14="http://schemas.microsoft.com/office/powerpoint/2010/main" val="3013734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F397-B1D4-CF52-2CDE-69AE40FAF501}"/>
              </a:ext>
            </a:extLst>
          </p:cNvPr>
          <p:cNvSpPr>
            <a:spLocks noGrp="1"/>
          </p:cNvSpPr>
          <p:nvPr>
            <p:ph type="title"/>
          </p:nvPr>
        </p:nvSpPr>
        <p:spPr>
          <a:xfrm>
            <a:off x="-2" y="628424"/>
            <a:ext cx="4765580" cy="496320"/>
          </a:xfrm>
        </p:spPr>
        <p:txBody>
          <a:bodyPr/>
          <a:lstStyle/>
          <a:p>
            <a:r>
              <a:rPr lang="de-DE" dirty="0"/>
              <a:t>E-Rechnung: Registrierung</a:t>
            </a:r>
          </a:p>
        </p:txBody>
      </p:sp>
      <p:sp>
        <p:nvSpPr>
          <p:cNvPr id="3" name="Textplatzhalter 2">
            <a:extLst>
              <a:ext uri="{FF2B5EF4-FFF2-40B4-BE49-F238E27FC236}">
                <a16:creationId xmlns:a16="http://schemas.microsoft.com/office/drawing/2014/main" id="{AC3B31C8-3AA3-60D1-51E1-B9D21FA97560}"/>
              </a:ext>
            </a:extLst>
          </p:cNvPr>
          <p:cNvSpPr>
            <a:spLocks noGrp="1"/>
          </p:cNvSpPr>
          <p:nvPr>
            <p:ph type="body" sz="quarter" idx="13"/>
          </p:nvPr>
        </p:nvSpPr>
        <p:spPr/>
        <p:txBody>
          <a:bodyPr/>
          <a:lstStyle/>
          <a:p>
            <a:r>
              <a:rPr lang="de-DE" dirty="0"/>
              <a:t>Aktivierung der Funktion „</a:t>
            </a:r>
            <a:r>
              <a:rPr lang="de-DE" dirty="0" err="1"/>
              <a:t>eRechnung</a:t>
            </a:r>
            <a:r>
              <a:rPr lang="de-DE" dirty="0"/>
              <a:t>“ in den Firmeneinstellungen*:</a:t>
            </a:r>
          </a:p>
          <a:p>
            <a:endParaRPr lang="de-DE" dirty="0"/>
          </a:p>
          <a:p>
            <a:pPr lvl="1"/>
            <a:r>
              <a:rPr lang="de-DE" dirty="0"/>
              <a:t>Lexware </a:t>
            </a:r>
            <a:r>
              <a:rPr lang="de-DE" dirty="0" err="1"/>
              <a:t>faktura+auftrag</a:t>
            </a:r>
            <a:r>
              <a:rPr lang="de-DE" dirty="0"/>
              <a:t>: Klicken Sie in der Menüleiste auf „Bearbeiten“ – „Firma“ – „Optionen“ und setzen Sie den Haken bei „Lexware </a:t>
            </a:r>
            <a:r>
              <a:rPr lang="de-DE" dirty="0" err="1"/>
              <a:t>eRechnung</a:t>
            </a:r>
            <a:r>
              <a:rPr lang="de-DE" dirty="0"/>
              <a:t> verwenden“.</a:t>
            </a:r>
          </a:p>
          <a:p>
            <a:pPr lvl="1"/>
            <a:endParaRPr lang="de-DE" dirty="0"/>
          </a:p>
          <a:p>
            <a:pPr lvl="1"/>
            <a:r>
              <a:rPr lang="de-DE" dirty="0"/>
              <a:t>Lexware </a:t>
            </a:r>
            <a:r>
              <a:rPr lang="de-DE" dirty="0" err="1"/>
              <a:t>warenwirtschaft</a:t>
            </a:r>
            <a:r>
              <a:rPr lang="de-DE" dirty="0"/>
              <a:t>: Klicken Sie in der Menüleiste auf „Bearbeiten“ – „Firmenangaben“ – „Warenwirtschaft“ – „Services“ und setzen Sie den Haken bei „</a:t>
            </a:r>
            <a:r>
              <a:rPr lang="de-DE" dirty="0" err="1"/>
              <a:t>eRechnung</a:t>
            </a:r>
            <a:r>
              <a:rPr lang="de-DE" dirty="0"/>
              <a:t> verwenden“.</a:t>
            </a:r>
          </a:p>
          <a:p>
            <a:pPr marL="266700" lvl="1" indent="0">
              <a:buNone/>
            </a:pPr>
            <a:endParaRPr lang="de-DE" dirty="0"/>
          </a:p>
          <a:p>
            <a:pPr marL="266700" lvl="1" indent="0">
              <a:buNone/>
            </a:pPr>
            <a:endParaRPr lang="de-DE" dirty="0"/>
          </a:p>
          <a:p>
            <a:pPr marL="266700" lvl="1" indent="0">
              <a:buNone/>
            </a:pPr>
            <a:endParaRPr lang="de-DE" dirty="0"/>
          </a:p>
          <a:p>
            <a:pPr marL="266700" lvl="1" indent="0">
              <a:buNone/>
            </a:pPr>
            <a:endParaRPr lang="de-DE" dirty="0"/>
          </a:p>
          <a:p>
            <a:pPr marL="266700" lvl="1" indent="0">
              <a:buNone/>
            </a:pPr>
            <a:r>
              <a:rPr lang="de-DE" dirty="0"/>
              <a:t>*Diese Einstellung entfällt ab den Versionen 2025.</a:t>
            </a:r>
          </a:p>
        </p:txBody>
      </p:sp>
      <p:sp>
        <p:nvSpPr>
          <p:cNvPr id="6" name="Foliennummernplatzhalter 5">
            <a:extLst>
              <a:ext uri="{FF2B5EF4-FFF2-40B4-BE49-F238E27FC236}">
                <a16:creationId xmlns:a16="http://schemas.microsoft.com/office/drawing/2014/main" id="{83B93A01-1F36-2CEF-1D3A-EEA9BFF22E06}"/>
              </a:ext>
            </a:extLst>
          </p:cNvPr>
          <p:cNvSpPr>
            <a:spLocks noGrp="1"/>
          </p:cNvSpPr>
          <p:nvPr>
            <p:ph type="sldNum" sz="quarter" idx="16"/>
          </p:nvPr>
        </p:nvSpPr>
        <p:spPr>
          <a:xfrm>
            <a:off x="6044704" y="6624001"/>
            <a:ext cx="102592" cy="129651"/>
          </a:xfrm>
        </p:spPr>
        <p:txBody>
          <a:bodyPr/>
          <a:lstStyle/>
          <a:p>
            <a:r>
              <a:rPr lang="de-DE" dirty="0"/>
              <a:t>29</a:t>
            </a:r>
          </a:p>
        </p:txBody>
      </p:sp>
    </p:spTree>
    <p:extLst>
      <p:ext uri="{BB962C8B-B14F-4D97-AF65-F5344CB8AC3E}">
        <p14:creationId xmlns:p14="http://schemas.microsoft.com/office/powerpoint/2010/main" val="1943164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F397-B1D4-CF52-2CDE-69AE40FAF501}"/>
              </a:ext>
            </a:extLst>
          </p:cNvPr>
          <p:cNvSpPr>
            <a:spLocks noGrp="1"/>
          </p:cNvSpPr>
          <p:nvPr>
            <p:ph type="title"/>
          </p:nvPr>
        </p:nvSpPr>
        <p:spPr>
          <a:xfrm>
            <a:off x="-2" y="628424"/>
            <a:ext cx="5263601" cy="496320"/>
          </a:xfrm>
        </p:spPr>
        <p:txBody>
          <a:bodyPr/>
          <a:lstStyle/>
          <a:p>
            <a:r>
              <a:rPr lang="de-DE" dirty="0"/>
              <a:t>E-Rechnung: Account anlegen</a:t>
            </a:r>
          </a:p>
        </p:txBody>
      </p:sp>
      <p:sp>
        <p:nvSpPr>
          <p:cNvPr id="3" name="Textplatzhalter 2">
            <a:extLst>
              <a:ext uri="{FF2B5EF4-FFF2-40B4-BE49-F238E27FC236}">
                <a16:creationId xmlns:a16="http://schemas.microsoft.com/office/drawing/2014/main" id="{AC3B31C8-3AA3-60D1-51E1-B9D21FA97560}"/>
              </a:ext>
            </a:extLst>
          </p:cNvPr>
          <p:cNvSpPr>
            <a:spLocks noGrp="1"/>
          </p:cNvSpPr>
          <p:nvPr>
            <p:ph type="body" sz="quarter" idx="13"/>
          </p:nvPr>
        </p:nvSpPr>
        <p:spPr/>
        <p:txBody>
          <a:bodyPr/>
          <a:lstStyle/>
          <a:p>
            <a:r>
              <a:rPr lang="de-DE" dirty="0"/>
              <a:t>Klicken Sie in der Menüleiste auf „Extras“ – „</a:t>
            </a:r>
            <a:r>
              <a:rPr lang="de-DE" dirty="0" err="1"/>
              <a:t>eRechnung</a:t>
            </a:r>
            <a:r>
              <a:rPr lang="de-DE" dirty="0"/>
              <a:t>/Poststelle“ – „Account verwalten“, um einen neuen Account anzulegen.</a:t>
            </a:r>
          </a:p>
          <a:p>
            <a:r>
              <a:rPr lang="de-DE" dirty="0"/>
              <a:t>Auf der ersten Seite des Assistenten erhalten Sie ausführliche Informationen.</a:t>
            </a:r>
          </a:p>
          <a:p>
            <a:r>
              <a:rPr lang="de-DE" dirty="0"/>
              <a:t>Auf der zweiten Seite hinterlegen Sie einen eindeutigen Account-Namen. Dieser ist nachträglich nicht mehr änderbar.</a:t>
            </a:r>
          </a:p>
          <a:p>
            <a:r>
              <a:rPr lang="de-DE" dirty="0"/>
              <a:t>Vergeben Sie außerdem ein Service-Passwort. Dieses dient zur Identifizierung gegenüber dem Support.</a:t>
            </a:r>
          </a:p>
        </p:txBody>
      </p:sp>
      <p:sp>
        <p:nvSpPr>
          <p:cNvPr id="6" name="Foliennummernplatzhalter 5">
            <a:extLst>
              <a:ext uri="{FF2B5EF4-FFF2-40B4-BE49-F238E27FC236}">
                <a16:creationId xmlns:a16="http://schemas.microsoft.com/office/drawing/2014/main" id="{31D52E0B-1F76-C094-0274-4BD070060FAA}"/>
              </a:ext>
            </a:extLst>
          </p:cNvPr>
          <p:cNvSpPr>
            <a:spLocks noGrp="1"/>
          </p:cNvSpPr>
          <p:nvPr>
            <p:ph type="sldNum" sz="quarter" idx="16"/>
          </p:nvPr>
        </p:nvSpPr>
        <p:spPr>
          <a:xfrm>
            <a:off x="6044704" y="6624001"/>
            <a:ext cx="102592" cy="129651"/>
          </a:xfrm>
        </p:spPr>
        <p:txBody>
          <a:bodyPr/>
          <a:lstStyle/>
          <a:p>
            <a:r>
              <a:rPr lang="de-DE" dirty="0"/>
              <a:t>30</a:t>
            </a:r>
          </a:p>
        </p:txBody>
      </p:sp>
    </p:spTree>
    <p:extLst>
      <p:ext uri="{BB962C8B-B14F-4D97-AF65-F5344CB8AC3E}">
        <p14:creationId xmlns:p14="http://schemas.microsoft.com/office/powerpoint/2010/main" val="1417970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F397-B1D4-CF52-2CDE-69AE40FAF501}"/>
              </a:ext>
            </a:extLst>
          </p:cNvPr>
          <p:cNvSpPr>
            <a:spLocks noGrp="1"/>
          </p:cNvSpPr>
          <p:nvPr>
            <p:ph type="title"/>
          </p:nvPr>
        </p:nvSpPr>
        <p:spPr>
          <a:xfrm>
            <a:off x="-2" y="628424"/>
            <a:ext cx="5263601" cy="496320"/>
          </a:xfrm>
        </p:spPr>
        <p:txBody>
          <a:bodyPr/>
          <a:lstStyle/>
          <a:p>
            <a:r>
              <a:rPr lang="de-DE" dirty="0"/>
              <a:t>E-Rechnung: Account anlegen</a:t>
            </a:r>
          </a:p>
        </p:txBody>
      </p:sp>
      <p:sp>
        <p:nvSpPr>
          <p:cNvPr id="3" name="Textplatzhalter 2">
            <a:extLst>
              <a:ext uri="{FF2B5EF4-FFF2-40B4-BE49-F238E27FC236}">
                <a16:creationId xmlns:a16="http://schemas.microsoft.com/office/drawing/2014/main" id="{AC3B31C8-3AA3-60D1-51E1-B9D21FA97560}"/>
              </a:ext>
            </a:extLst>
          </p:cNvPr>
          <p:cNvSpPr>
            <a:spLocks noGrp="1"/>
          </p:cNvSpPr>
          <p:nvPr>
            <p:ph type="body" sz="quarter" idx="13"/>
          </p:nvPr>
        </p:nvSpPr>
        <p:spPr/>
        <p:txBody>
          <a:bodyPr/>
          <a:lstStyle/>
          <a:p>
            <a:r>
              <a:rPr lang="de-DE" dirty="0"/>
              <a:t>Auf den beiden nachfolgenden Seiten hinterlegen Sie die Rechnungsanschrift und Ihre Bankverbindung.</a:t>
            </a:r>
          </a:p>
          <a:p>
            <a:endParaRPr lang="de-DE" dirty="0"/>
          </a:p>
          <a:p>
            <a:pPr marL="0" indent="0">
              <a:buNone/>
            </a:pPr>
            <a:r>
              <a:rPr lang="de-DE" dirty="0"/>
              <a:t>	Hinterlegen Sie auf der Seite Rechnungsanschrift zwingend eine Telefonnummer, unter der Sie aktuell 	erreichbar sind (nur Festnetznummer möglich!). </a:t>
            </a:r>
          </a:p>
          <a:p>
            <a:pPr marL="0" indent="0">
              <a:buNone/>
            </a:pPr>
            <a:endParaRPr lang="de-DE" dirty="0"/>
          </a:p>
          <a:p>
            <a:r>
              <a:rPr lang="de-DE" dirty="0"/>
              <a:t>Bestätigen Sie im letzten Schritt den Nutzungs- und Lizenzvertrag, sowie den Auftragsverarbeitungsvertrag.</a:t>
            </a:r>
          </a:p>
          <a:p>
            <a:r>
              <a:rPr lang="de-DE" dirty="0"/>
              <a:t>Nach Klick auf „Registrieren“ werden Sie umgehend auf der zuvor hinterlegten Telefonnummer angerufen und Sie erhalten einen Freischalt-Code. Notieren Sie sich den Freischalt-Code. Tragen Sie den sechsstelligen Code in das Feld „Freischalt-Code“ ein. Klicken Sie auf „Freischalten“.</a:t>
            </a:r>
          </a:p>
        </p:txBody>
      </p:sp>
      <p:pic>
        <p:nvPicPr>
          <p:cNvPr id="10" name="Grafik 9">
            <a:extLst>
              <a:ext uri="{FF2B5EF4-FFF2-40B4-BE49-F238E27FC236}">
                <a16:creationId xmlns:a16="http://schemas.microsoft.com/office/drawing/2014/main" id="{971A13A3-6793-8295-2BAF-16950269D794}"/>
              </a:ext>
            </a:extLst>
          </p:cNvPr>
          <p:cNvPicPr>
            <a:picLocks noChangeAspect="1"/>
          </p:cNvPicPr>
          <p:nvPr/>
        </p:nvPicPr>
        <p:blipFill>
          <a:blip r:embed="rId3"/>
          <a:stretch>
            <a:fillRect/>
          </a:stretch>
        </p:blipFill>
        <p:spPr>
          <a:xfrm>
            <a:off x="840168" y="2204864"/>
            <a:ext cx="648072" cy="648072"/>
          </a:xfrm>
          <a:prstGeom prst="rect">
            <a:avLst/>
          </a:prstGeom>
        </p:spPr>
      </p:pic>
      <p:sp>
        <p:nvSpPr>
          <p:cNvPr id="6" name="Foliennummernplatzhalter 5">
            <a:extLst>
              <a:ext uri="{FF2B5EF4-FFF2-40B4-BE49-F238E27FC236}">
                <a16:creationId xmlns:a16="http://schemas.microsoft.com/office/drawing/2014/main" id="{513E461D-E945-FCFF-D171-E28C18AA500D}"/>
              </a:ext>
            </a:extLst>
          </p:cNvPr>
          <p:cNvSpPr>
            <a:spLocks noGrp="1"/>
          </p:cNvSpPr>
          <p:nvPr>
            <p:ph type="sldNum" sz="quarter" idx="16"/>
          </p:nvPr>
        </p:nvSpPr>
        <p:spPr>
          <a:xfrm>
            <a:off x="6044704" y="6624001"/>
            <a:ext cx="102592" cy="129651"/>
          </a:xfrm>
        </p:spPr>
        <p:txBody>
          <a:bodyPr/>
          <a:lstStyle/>
          <a:p>
            <a:r>
              <a:rPr lang="de-DE" dirty="0"/>
              <a:t>31</a:t>
            </a:r>
          </a:p>
        </p:txBody>
      </p:sp>
    </p:spTree>
    <p:extLst>
      <p:ext uri="{BB962C8B-B14F-4D97-AF65-F5344CB8AC3E}">
        <p14:creationId xmlns:p14="http://schemas.microsoft.com/office/powerpoint/2010/main" val="2279574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E78062E-CF2E-4CC0-E05F-89ACFAB4DBD6}"/>
              </a:ext>
            </a:extLst>
          </p:cNvPr>
          <p:cNvSpPr>
            <a:spLocks noGrp="1"/>
          </p:cNvSpPr>
          <p:nvPr>
            <p:ph type="title"/>
          </p:nvPr>
        </p:nvSpPr>
        <p:spPr>
          <a:xfrm>
            <a:off x="-2" y="628424"/>
            <a:ext cx="3352885" cy="496320"/>
          </a:xfrm>
        </p:spPr>
        <p:txBody>
          <a:bodyPr/>
          <a:lstStyle/>
          <a:p>
            <a:r>
              <a:rPr lang="de-DE" dirty="0"/>
              <a:t>E-Mail-Vorgaben</a:t>
            </a:r>
          </a:p>
        </p:txBody>
      </p:sp>
      <p:sp>
        <p:nvSpPr>
          <p:cNvPr id="13" name="Textplatzhalter 12">
            <a:extLst>
              <a:ext uri="{FF2B5EF4-FFF2-40B4-BE49-F238E27FC236}">
                <a16:creationId xmlns:a16="http://schemas.microsoft.com/office/drawing/2014/main" id="{64336CD1-C916-246A-012E-1DB1C5FCD21C}"/>
              </a:ext>
            </a:extLst>
          </p:cNvPr>
          <p:cNvSpPr>
            <a:spLocks noGrp="1"/>
          </p:cNvSpPr>
          <p:nvPr>
            <p:ph type="body" sz="quarter" idx="13"/>
          </p:nvPr>
        </p:nvSpPr>
        <p:spPr/>
        <p:txBody>
          <a:bodyPr/>
          <a:lstStyle/>
          <a:p>
            <a:r>
              <a:rPr lang="de-DE" b="0" i="0" dirty="0">
                <a:solidFill>
                  <a:srgbClr val="333333"/>
                </a:solidFill>
                <a:effectLst/>
                <a:highlight>
                  <a:srgbClr val="FFFFFF"/>
                </a:highlight>
                <a:cs typeface="Arial" panose="020B0604020202020204" pitchFamily="34" charset="0"/>
              </a:rPr>
              <a:t>Über „</a:t>
            </a:r>
            <a:r>
              <a:rPr lang="de-DE" i="0" dirty="0">
                <a:solidFill>
                  <a:srgbClr val="333333"/>
                </a:solidFill>
                <a:effectLst/>
                <a:highlight>
                  <a:srgbClr val="FFFFFF"/>
                </a:highlight>
                <a:cs typeface="Arial" panose="020B0604020202020204" pitchFamily="34" charset="0"/>
              </a:rPr>
              <a:t>Extras“ – „</a:t>
            </a:r>
            <a:r>
              <a:rPr lang="de-DE" i="0" dirty="0" err="1">
                <a:solidFill>
                  <a:srgbClr val="333333"/>
                </a:solidFill>
                <a:effectLst/>
                <a:highlight>
                  <a:srgbClr val="FFFFFF"/>
                </a:highlight>
                <a:cs typeface="Arial" panose="020B0604020202020204" pitchFamily="34" charset="0"/>
              </a:rPr>
              <a:t>eRechnung</a:t>
            </a:r>
            <a:r>
              <a:rPr lang="de-DE" i="0" dirty="0">
                <a:solidFill>
                  <a:srgbClr val="333333"/>
                </a:solidFill>
                <a:effectLst/>
                <a:highlight>
                  <a:srgbClr val="FFFFFF"/>
                </a:highlight>
                <a:cs typeface="Arial" panose="020B0604020202020204" pitchFamily="34" charset="0"/>
              </a:rPr>
              <a:t>/Poststelle“ - </a:t>
            </a:r>
            <a:br>
              <a:rPr lang="de-DE" i="0" dirty="0">
                <a:solidFill>
                  <a:srgbClr val="333333"/>
                </a:solidFill>
                <a:effectLst/>
                <a:highlight>
                  <a:srgbClr val="FFFFFF"/>
                </a:highlight>
                <a:cs typeface="Arial" panose="020B0604020202020204" pitchFamily="34" charset="0"/>
              </a:rPr>
            </a:br>
            <a:r>
              <a:rPr lang="de-DE" i="0" dirty="0">
                <a:solidFill>
                  <a:srgbClr val="333333"/>
                </a:solidFill>
                <a:effectLst/>
                <a:highlight>
                  <a:srgbClr val="FFFFFF"/>
                </a:highlight>
                <a:cs typeface="Arial" panose="020B0604020202020204" pitchFamily="34" charset="0"/>
              </a:rPr>
              <a:t>„</a:t>
            </a:r>
            <a:r>
              <a:rPr lang="de-DE" i="0" dirty="0" err="1">
                <a:solidFill>
                  <a:srgbClr val="333333"/>
                </a:solidFill>
                <a:effectLst/>
                <a:highlight>
                  <a:srgbClr val="FFFFFF"/>
                </a:highlight>
                <a:cs typeface="Arial" panose="020B0604020202020204" pitchFamily="34" charset="0"/>
              </a:rPr>
              <a:t>eRechnung</a:t>
            </a:r>
            <a:r>
              <a:rPr lang="de-DE" i="0" dirty="0">
                <a:solidFill>
                  <a:srgbClr val="333333"/>
                </a:solidFill>
                <a:effectLst/>
                <a:highlight>
                  <a:srgbClr val="FFFFFF"/>
                </a:highlight>
                <a:cs typeface="Arial" panose="020B0604020202020204" pitchFamily="34" charset="0"/>
              </a:rPr>
              <a:t>“ </a:t>
            </a:r>
            <a:r>
              <a:rPr lang="de-DE" b="0" i="0" dirty="0">
                <a:solidFill>
                  <a:srgbClr val="333333"/>
                </a:solidFill>
                <a:effectLst/>
                <a:highlight>
                  <a:srgbClr val="FFFFFF"/>
                </a:highlight>
                <a:cs typeface="Arial" panose="020B0604020202020204" pitchFamily="34" charset="0"/>
              </a:rPr>
              <a:t>hinterlegen Sie zunächst noch die </a:t>
            </a:r>
            <a:br>
              <a:rPr lang="de-DE" b="0" i="0" dirty="0">
                <a:solidFill>
                  <a:srgbClr val="333333"/>
                </a:solidFill>
                <a:effectLst/>
                <a:highlight>
                  <a:srgbClr val="FFFFFF"/>
                </a:highlight>
                <a:cs typeface="Arial" panose="020B0604020202020204" pitchFamily="34" charset="0"/>
              </a:rPr>
            </a:br>
            <a:r>
              <a:rPr lang="de-DE" b="0" i="0" dirty="0">
                <a:solidFill>
                  <a:srgbClr val="333333"/>
                </a:solidFill>
                <a:effectLst/>
                <a:highlight>
                  <a:srgbClr val="FFFFFF"/>
                </a:highlight>
                <a:cs typeface="Arial" panose="020B0604020202020204" pitchFamily="34" charset="0"/>
              </a:rPr>
              <a:t>E-Mail-Vorgaben (pro/premium).</a:t>
            </a:r>
          </a:p>
          <a:p>
            <a:r>
              <a:rPr lang="de-DE" dirty="0">
                <a:solidFill>
                  <a:srgbClr val="333333"/>
                </a:solidFill>
                <a:highlight>
                  <a:srgbClr val="FFFFFF"/>
                </a:highlight>
                <a:cs typeface="Arial" panose="020B0604020202020204" pitchFamily="34" charset="0"/>
              </a:rPr>
              <a:t>Geben Sie Ihre gewünschte Absender-E-Mail-</a:t>
            </a:r>
            <a:br>
              <a:rPr lang="de-DE" dirty="0">
                <a:solidFill>
                  <a:srgbClr val="333333"/>
                </a:solidFill>
                <a:highlight>
                  <a:srgbClr val="FFFFFF"/>
                </a:highlight>
                <a:cs typeface="Arial" panose="020B0604020202020204" pitchFamily="34" charset="0"/>
              </a:rPr>
            </a:br>
            <a:r>
              <a:rPr lang="de-DE" dirty="0">
                <a:solidFill>
                  <a:srgbClr val="333333"/>
                </a:solidFill>
                <a:highlight>
                  <a:srgbClr val="FFFFFF"/>
                </a:highlight>
                <a:cs typeface="Arial" panose="020B0604020202020204" pitchFamily="34" charset="0"/>
              </a:rPr>
              <a:t>Adresse an. Achten Sie darauf, dass unter</a:t>
            </a:r>
            <a:br>
              <a:rPr lang="de-DE" dirty="0">
                <a:solidFill>
                  <a:srgbClr val="333333"/>
                </a:solidFill>
                <a:highlight>
                  <a:srgbClr val="FFFFFF"/>
                </a:highlight>
                <a:cs typeface="Arial" panose="020B0604020202020204" pitchFamily="34" charset="0"/>
              </a:rPr>
            </a:br>
            <a:r>
              <a:rPr lang="de-DE" dirty="0">
                <a:solidFill>
                  <a:srgbClr val="333333"/>
                </a:solidFill>
                <a:highlight>
                  <a:srgbClr val="FFFFFF"/>
                </a:highlight>
                <a:cs typeface="Arial" panose="020B0604020202020204" pitchFamily="34" charset="0"/>
              </a:rPr>
              <a:t>Umständen SPF-Einträge bei Ihrem Provider</a:t>
            </a:r>
            <a:br>
              <a:rPr lang="de-DE" dirty="0">
                <a:solidFill>
                  <a:srgbClr val="333333"/>
                </a:solidFill>
                <a:highlight>
                  <a:srgbClr val="FFFFFF"/>
                </a:highlight>
                <a:cs typeface="Arial" panose="020B0604020202020204" pitchFamily="34" charset="0"/>
              </a:rPr>
            </a:br>
            <a:r>
              <a:rPr lang="de-DE" dirty="0">
                <a:solidFill>
                  <a:srgbClr val="333333"/>
                </a:solidFill>
                <a:highlight>
                  <a:srgbClr val="FFFFFF"/>
                </a:highlight>
                <a:cs typeface="Arial" panose="020B0604020202020204" pitchFamily="34" charset="0"/>
              </a:rPr>
              <a:t>gesetzt werden müssen.</a:t>
            </a:r>
          </a:p>
          <a:p>
            <a:r>
              <a:rPr lang="de-DE" dirty="0">
                <a:hlinkClick r:id="rId3"/>
              </a:rPr>
              <a:t>Meldungen über Probleme mit Sender </a:t>
            </a:r>
            <a:br>
              <a:rPr lang="de-DE" dirty="0">
                <a:hlinkClick r:id="rId3"/>
              </a:rPr>
            </a:br>
            <a:r>
              <a:rPr lang="de-DE" dirty="0">
                <a:hlinkClick r:id="rId3"/>
              </a:rPr>
              <a:t>Framework Policy (SPF Records) beim Versand </a:t>
            </a:r>
            <a:br>
              <a:rPr lang="de-DE" dirty="0">
                <a:hlinkClick r:id="rId3"/>
              </a:rPr>
            </a:br>
            <a:r>
              <a:rPr lang="de-DE" dirty="0">
                <a:hlinkClick r:id="rId3"/>
              </a:rPr>
              <a:t>von </a:t>
            </a:r>
            <a:r>
              <a:rPr lang="de-DE" dirty="0" err="1">
                <a:hlinkClick r:id="rId3"/>
              </a:rPr>
              <a:t>eRechnungen</a:t>
            </a:r>
            <a:r>
              <a:rPr lang="de-DE" dirty="0">
                <a:hlinkClick r:id="rId3"/>
              </a:rPr>
              <a:t> | Lexware</a:t>
            </a:r>
            <a:endParaRPr lang="de-DE" b="0" i="0" dirty="0">
              <a:solidFill>
                <a:srgbClr val="333333"/>
              </a:solidFill>
              <a:effectLst/>
              <a:highlight>
                <a:srgbClr val="FFFFFF"/>
              </a:highlight>
              <a:latin typeface="Arial" panose="020B0604020202020204" pitchFamily="34" charset="0"/>
              <a:cs typeface="Arial" panose="020B0604020202020204" pitchFamily="34" charset="0"/>
            </a:endParaRPr>
          </a:p>
          <a:p>
            <a:r>
              <a:rPr lang="de-DE" b="0" i="0" dirty="0">
                <a:solidFill>
                  <a:srgbClr val="333333"/>
                </a:solidFill>
                <a:effectLst/>
                <a:highlight>
                  <a:srgbClr val="FFFFFF"/>
                </a:highlight>
                <a:cs typeface="Arial" panose="020B0604020202020204" pitchFamily="34" charset="0"/>
              </a:rPr>
              <a:t>Ein Tipp: Wenn Sie Ihre eigene E-Mail-Adresse </a:t>
            </a:r>
            <a:br>
              <a:rPr lang="de-DE" b="0" i="0" dirty="0">
                <a:solidFill>
                  <a:srgbClr val="333333"/>
                </a:solidFill>
                <a:effectLst/>
                <a:highlight>
                  <a:srgbClr val="FFFFFF"/>
                </a:highlight>
                <a:cs typeface="Arial" panose="020B0604020202020204" pitchFamily="34" charset="0"/>
              </a:rPr>
            </a:br>
            <a:r>
              <a:rPr lang="de-DE" b="0" i="0" dirty="0">
                <a:solidFill>
                  <a:srgbClr val="333333"/>
                </a:solidFill>
                <a:effectLst/>
                <a:highlight>
                  <a:srgbClr val="FFFFFF"/>
                </a:highlight>
                <a:cs typeface="Arial" panose="020B0604020202020204" pitchFamily="34" charset="0"/>
              </a:rPr>
              <a:t>im Feld BCC-Adresse hinterlegen, erhalten Sie</a:t>
            </a:r>
            <a:br>
              <a:rPr lang="de-DE" b="0" i="0" dirty="0">
                <a:solidFill>
                  <a:srgbClr val="333333"/>
                </a:solidFill>
                <a:effectLst/>
                <a:highlight>
                  <a:srgbClr val="FFFFFF"/>
                </a:highlight>
                <a:cs typeface="Arial" panose="020B0604020202020204" pitchFamily="34" charset="0"/>
              </a:rPr>
            </a:br>
            <a:r>
              <a:rPr lang="de-DE" b="0" i="0" dirty="0">
                <a:solidFill>
                  <a:srgbClr val="333333"/>
                </a:solidFill>
                <a:effectLst/>
                <a:highlight>
                  <a:srgbClr val="FFFFFF"/>
                </a:highlight>
                <a:cs typeface="Arial" panose="020B0604020202020204" pitchFamily="34" charset="0"/>
              </a:rPr>
              <a:t>jeden versandten Beleg als Kopie.</a:t>
            </a:r>
          </a:p>
        </p:txBody>
      </p:sp>
      <p:sp>
        <p:nvSpPr>
          <p:cNvPr id="4" name="Bildplatzhalter 3">
            <a:extLst>
              <a:ext uri="{FF2B5EF4-FFF2-40B4-BE49-F238E27FC236}">
                <a16:creationId xmlns:a16="http://schemas.microsoft.com/office/drawing/2014/main" id="{A2D6552D-B902-200A-DABD-D899375E3396}"/>
              </a:ext>
            </a:extLst>
          </p:cNvPr>
          <p:cNvSpPr>
            <a:spLocks noGrp="1"/>
          </p:cNvSpPr>
          <p:nvPr>
            <p:ph type="pic" sz="quarter" idx="14"/>
          </p:nvPr>
        </p:nvSpPr>
        <p:spPr/>
        <p:txBody>
          <a:bodyPr/>
          <a:lstStyle/>
          <a:p>
            <a:endParaRPr lang="de-DE"/>
          </a:p>
        </p:txBody>
      </p:sp>
      <p:pic>
        <p:nvPicPr>
          <p:cNvPr id="8" name="Grafik 7">
            <a:extLst>
              <a:ext uri="{FF2B5EF4-FFF2-40B4-BE49-F238E27FC236}">
                <a16:creationId xmlns:a16="http://schemas.microsoft.com/office/drawing/2014/main" id="{8CEEBC97-9F7E-A55B-BD1E-3AA2699D1807}"/>
              </a:ext>
            </a:extLst>
          </p:cNvPr>
          <p:cNvPicPr>
            <a:picLocks noChangeAspect="1"/>
          </p:cNvPicPr>
          <p:nvPr/>
        </p:nvPicPr>
        <p:blipFill>
          <a:blip r:embed="rId4"/>
          <a:stretch>
            <a:fillRect/>
          </a:stretch>
        </p:blipFill>
        <p:spPr>
          <a:xfrm>
            <a:off x="6240016" y="1128986"/>
            <a:ext cx="5867798" cy="5336462"/>
          </a:xfrm>
          <a:prstGeom prst="rect">
            <a:avLst/>
          </a:prstGeom>
        </p:spPr>
      </p:pic>
      <p:sp>
        <p:nvSpPr>
          <p:cNvPr id="2" name="Foliennummernplatzhalter 1">
            <a:extLst>
              <a:ext uri="{FF2B5EF4-FFF2-40B4-BE49-F238E27FC236}">
                <a16:creationId xmlns:a16="http://schemas.microsoft.com/office/drawing/2014/main" id="{2196A169-2D5D-C87B-FDF7-4D178FCFEF17}"/>
              </a:ext>
            </a:extLst>
          </p:cNvPr>
          <p:cNvSpPr>
            <a:spLocks noGrp="1"/>
          </p:cNvSpPr>
          <p:nvPr>
            <p:ph type="sldNum" sz="quarter" idx="12"/>
          </p:nvPr>
        </p:nvSpPr>
        <p:spPr>
          <a:xfrm>
            <a:off x="6044704" y="6624001"/>
            <a:ext cx="102592" cy="129651"/>
          </a:xfrm>
        </p:spPr>
        <p:txBody>
          <a:bodyPr/>
          <a:lstStyle/>
          <a:p>
            <a:fld id="{5D46FDD2-BE3D-4DAC-8A1F-A3EB78845BB3}" type="slidenum">
              <a:rPr lang="de-DE" noProof="0" smtClean="0"/>
              <a:pPr/>
              <a:t>24</a:t>
            </a:fld>
            <a:endParaRPr lang="de-DE" noProof="0" dirty="0"/>
          </a:p>
        </p:txBody>
      </p:sp>
    </p:spTree>
    <p:extLst>
      <p:ext uri="{BB962C8B-B14F-4D97-AF65-F5344CB8AC3E}">
        <p14:creationId xmlns:p14="http://schemas.microsoft.com/office/powerpoint/2010/main" val="4032112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E78062E-CF2E-4CC0-E05F-89ACFAB4DBD6}"/>
              </a:ext>
            </a:extLst>
          </p:cNvPr>
          <p:cNvSpPr>
            <a:spLocks noGrp="1"/>
          </p:cNvSpPr>
          <p:nvPr>
            <p:ph type="title"/>
          </p:nvPr>
        </p:nvSpPr>
        <p:spPr>
          <a:xfrm>
            <a:off x="-2" y="628424"/>
            <a:ext cx="6711241" cy="496320"/>
          </a:xfrm>
        </p:spPr>
        <p:txBody>
          <a:bodyPr/>
          <a:lstStyle/>
          <a:p>
            <a:r>
              <a:rPr lang="de-DE" dirty="0"/>
              <a:t>E-Mail-Vorgaben – Neu ab Version 2025</a:t>
            </a:r>
          </a:p>
        </p:txBody>
      </p:sp>
      <p:sp>
        <p:nvSpPr>
          <p:cNvPr id="13" name="Textplatzhalter 12">
            <a:extLst>
              <a:ext uri="{FF2B5EF4-FFF2-40B4-BE49-F238E27FC236}">
                <a16:creationId xmlns:a16="http://schemas.microsoft.com/office/drawing/2014/main" id="{64336CD1-C916-246A-012E-1DB1C5FCD21C}"/>
              </a:ext>
            </a:extLst>
          </p:cNvPr>
          <p:cNvSpPr>
            <a:spLocks noGrp="1"/>
          </p:cNvSpPr>
          <p:nvPr>
            <p:ph type="body" sz="quarter" idx="13"/>
          </p:nvPr>
        </p:nvSpPr>
        <p:spPr>
          <a:xfrm>
            <a:off x="696000" y="1513359"/>
            <a:ext cx="5399772" cy="4860000"/>
          </a:xfrm>
        </p:spPr>
        <p:txBody>
          <a:bodyPr/>
          <a:lstStyle/>
          <a:p>
            <a:r>
              <a:rPr lang="de-DE" b="0" i="0" dirty="0">
                <a:solidFill>
                  <a:srgbClr val="333333"/>
                </a:solidFill>
                <a:effectLst/>
                <a:highlight>
                  <a:srgbClr val="FFFFFF"/>
                </a:highlight>
                <a:cs typeface="Arial" panose="020B0604020202020204" pitchFamily="34" charset="0"/>
              </a:rPr>
              <a:t>Hinterlegen Sie eine abweichende Bankverbindung, die in Ihren E-Rechnungen verwendet werden soll.</a:t>
            </a:r>
          </a:p>
          <a:p>
            <a:r>
              <a:rPr lang="de-DE" dirty="0">
                <a:solidFill>
                  <a:srgbClr val="333333"/>
                </a:solidFill>
                <a:highlight>
                  <a:srgbClr val="FFFFFF"/>
                </a:highlight>
                <a:cs typeface="Arial" panose="020B0604020202020204" pitchFamily="34" charset="0"/>
              </a:rPr>
              <a:t>Achtung: diese Bankverbindung müssen Sie zusätzlich auf Ihren Formularen anpassen, wenn sie verwendet wird.</a:t>
            </a:r>
          </a:p>
          <a:p>
            <a:r>
              <a:rPr lang="de-DE" b="0" i="0" dirty="0">
                <a:solidFill>
                  <a:srgbClr val="333333"/>
                </a:solidFill>
                <a:effectLst/>
                <a:highlight>
                  <a:srgbClr val="FFFFFF"/>
                </a:highlight>
                <a:cs typeface="Arial" panose="020B0604020202020204" pitchFamily="34" charset="0"/>
              </a:rPr>
              <a:t>Achtung</a:t>
            </a:r>
            <a:r>
              <a:rPr lang="de-DE" dirty="0">
                <a:solidFill>
                  <a:srgbClr val="333333"/>
                </a:solidFill>
                <a:highlight>
                  <a:srgbClr val="FFFFFF"/>
                </a:highlight>
                <a:cs typeface="Arial" panose="020B0604020202020204" pitchFamily="34" charset="0"/>
              </a:rPr>
              <a:t>: Aktuell n</a:t>
            </a:r>
            <a:r>
              <a:rPr lang="de-DE" b="0" i="0" dirty="0">
                <a:solidFill>
                  <a:srgbClr val="333333"/>
                </a:solidFill>
                <a:effectLst/>
                <a:highlight>
                  <a:srgbClr val="FFFFFF"/>
                </a:highlight>
                <a:cs typeface="Arial" panose="020B0604020202020204" pitchFamily="34" charset="0"/>
              </a:rPr>
              <a:t>och im Entwicklungsstand!</a:t>
            </a:r>
          </a:p>
          <a:p>
            <a:r>
              <a:rPr lang="de-DE" dirty="0">
                <a:solidFill>
                  <a:srgbClr val="333333"/>
                </a:solidFill>
                <a:highlight>
                  <a:srgbClr val="FFFFFF"/>
                </a:highlight>
                <a:cs typeface="Arial" panose="020B0604020202020204" pitchFamily="34" charset="0"/>
              </a:rPr>
              <a:t>Betrifft nur Pro/Premium-Produkte</a:t>
            </a:r>
            <a:endParaRPr lang="de-DE" b="0" i="0" dirty="0">
              <a:solidFill>
                <a:srgbClr val="333333"/>
              </a:solidFill>
              <a:effectLst/>
              <a:highlight>
                <a:srgbClr val="FFFFFF"/>
              </a:highlight>
              <a:cs typeface="Arial" panose="020B0604020202020204" pitchFamily="34" charset="0"/>
            </a:endParaRPr>
          </a:p>
        </p:txBody>
      </p:sp>
      <p:pic>
        <p:nvPicPr>
          <p:cNvPr id="4" name="Grafik 3">
            <a:extLst>
              <a:ext uri="{FF2B5EF4-FFF2-40B4-BE49-F238E27FC236}">
                <a16:creationId xmlns:a16="http://schemas.microsoft.com/office/drawing/2014/main" id="{DFB6590E-B92D-8E41-C4C0-B30B62F3C138}"/>
              </a:ext>
            </a:extLst>
          </p:cNvPr>
          <p:cNvPicPr>
            <a:picLocks noChangeAspect="1"/>
          </p:cNvPicPr>
          <p:nvPr/>
        </p:nvPicPr>
        <p:blipFill>
          <a:blip r:embed="rId3"/>
          <a:stretch>
            <a:fillRect/>
          </a:stretch>
        </p:blipFill>
        <p:spPr>
          <a:xfrm>
            <a:off x="6240016" y="1234023"/>
            <a:ext cx="5780040" cy="5229200"/>
          </a:xfrm>
          <a:prstGeom prst="rect">
            <a:avLst/>
          </a:prstGeom>
        </p:spPr>
      </p:pic>
      <p:sp>
        <p:nvSpPr>
          <p:cNvPr id="2" name="Foliennummernplatzhalter 1">
            <a:extLst>
              <a:ext uri="{FF2B5EF4-FFF2-40B4-BE49-F238E27FC236}">
                <a16:creationId xmlns:a16="http://schemas.microsoft.com/office/drawing/2014/main" id="{BEEB2DB9-D5D5-5399-5C74-1DE9FFC22E59}"/>
              </a:ext>
            </a:extLst>
          </p:cNvPr>
          <p:cNvSpPr>
            <a:spLocks noGrp="1"/>
          </p:cNvSpPr>
          <p:nvPr>
            <p:ph type="sldNum" sz="quarter" idx="12"/>
          </p:nvPr>
        </p:nvSpPr>
        <p:spPr/>
        <p:txBody>
          <a:bodyPr/>
          <a:lstStyle/>
          <a:p>
            <a:r>
              <a:rPr lang="de-DE" noProof="0"/>
              <a:t>-</a:t>
            </a:r>
            <a:fld id="{5D46FDD2-BE3D-4DAC-8A1F-A3EB78845BB3}" type="slidenum">
              <a:rPr lang="de-DE" noProof="0" smtClean="0"/>
              <a:pPr/>
              <a:t>25</a:t>
            </a:fld>
            <a:r>
              <a:rPr lang="de-DE" noProof="0"/>
              <a:t>-</a:t>
            </a:r>
          </a:p>
        </p:txBody>
      </p:sp>
    </p:spTree>
    <p:extLst>
      <p:ext uri="{BB962C8B-B14F-4D97-AF65-F5344CB8AC3E}">
        <p14:creationId xmlns:p14="http://schemas.microsoft.com/office/powerpoint/2010/main" val="1482485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E78062E-CF2E-4CC0-E05F-89ACFAB4DBD6}"/>
              </a:ext>
            </a:extLst>
          </p:cNvPr>
          <p:cNvSpPr>
            <a:spLocks noGrp="1"/>
          </p:cNvSpPr>
          <p:nvPr>
            <p:ph type="title"/>
          </p:nvPr>
        </p:nvSpPr>
        <p:spPr>
          <a:xfrm>
            <a:off x="-2" y="628424"/>
            <a:ext cx="5726099" cy="496320"/>
          </a:xfrm>
        </p:spPr>
        <p:txBody>
          <a:bodyPr/>
          <a:lstStyle/>
          <a:p>
            <a:r>
              <a:rPr lang="de-DE" dirty="0"/>
              <a:t>Prüfen allgemeiner Einstellungen</a:t>
            </a:r>
          </a:p>
        </p:txBody>
      </p:sp>
      <p:sp>
        <p:nvSpPr>
          <p:cNvPr id="13" name="Textplatzhalter 12">
            <a:extLst>
              <a:ext uri="{FF2B5EF4-FFF2-40B4-BE49-F238E27FC236}">
                <a16:creationId xmlns:a16="http://schemas.microsoft.com/office/drawing/2014/main" id="{64336CD1-C916-246A-012E-1DB1C5FCD21C}"/>
              </a:ext>
            </a:extLst>
          </p:cNvPr>
          <p:cNvSpPr>
            <a:spLocks noGrp="1"/>
          </p:cNvSpPr>
          <p:nvPr>
            <p:ph type="body" sz="quarter" idx="13"/>
          </p:nvPr>
        </p:nvSpPr>
        <p:spPr/>
        <p:txBody>
          <a:bodyPr/>
          <a:lstStyle/>
          <a:p>
            <a:r>
              <a:rPr lang="de-DE" b="0" i="0" dirty="0">
                <a:solidFill>
                  <a:srgbClr val="333333"/>
                </a:solidFill>
                <a:effectLst/>
                <a:highlight>
                  <a:srgbClr val="FFFFFF"/>
                </a:highlight>
                <a:cs typeface="Arial" panose="020B0604020202020204" pitchFamily="34" charset="0"/>
              </a:rPr>
              <a:t>Passen Sie in den Kundenstammdaten </a:t>
            </a:r>
            <a:br>
              <a:rPr lang="de-DE" b="0" i="0" dirty="0">
                <a:solidFill>
                  <a:srgbClr val="333333"/>
                </a:solidFill>
                <a:effectLst/>
                <a:highlight>
                  <a:srgbClr val="FFFFFF"/>
                </a:highlight>
                <a:cs typeface="Arial" panose="020B0604020202020204" pitchFamily="34" charset="0"/>
              </a:rPr>
            </a:br>
            <a:r>
              <a:rPr lang="de-DE" b="0" i="0" dirty="0">
                <a:solidFill>
                  <a:srgbClr val="333333"/>
                </a:solidFill>
                <a:effectLst/>
                <a:highlight>
                  <a:srgbClr val="FFFFFF"/>
                </a:highlight>
                <a:cs typeface="Arial" panose="020B0604020202020204" pitchFamily="34" charset="0"/>
              </a:rPr>
              <a:t>(„Verwaltung“ – „Kunden“) die </a:t>
            </a:r>
            <a:r>
              <a:rPr lang="de-DE" b="0" i="0" dirty="0" err="1">
                <a:solidFill>
                  <a:srgbClr val="333333"/>
                </a:solidFill>
                <a:effectLst/>
                <a:highlight>
                  <a:srgbClr val="FFFFFF"/>
                </a:highlight>
                <a:cs typeface="Arial" panose="020B0604020202020204" pitchFamily="34" charset="0"/>
              </a:rPr>
              <a:t>eRechnung</a:t>
            </a:r>
            <a:r>
              <a:rPr lang="de-DE" b="0" i="0" dirty="0">
                <a:solidFill>
                  <a:srgbClr val="333333"/>
                </a:solidFill>
                <a:effectLst/>
                <a:highlight>
                  <a:srgbClr val="FFFFFF"/>
                </a:highlight>
                <a:cs typeface="Arial" panose="020B0604020202020204" pitchFamily="34" charset="0"/>
              </a:rPr>
              <a:t>-</a:t>
            </a:r>
            <a:br>
              <a:rPr lang="de-DE" b="0" i="0" dirty="0">
                <a:solidFill>
                  <a:srgbClr val="333333"/>
                </a:solidFill>
                <a:effectLst/>
                <a:highlight>
                  <a:srgbClr val="FFFFFF"/>
                </a:highlight>
                <a:cs typeface="Arial" panose="020B0604020202020204" pitchFamily="34" charset="0"/>
              </a:rPr>
            </a:br>
            <a:r>
              <a:rPr lang="de-DE" b="0" i="0" dirty="0">
                <a:solidFill>
                  <a:srgbClr val="333333"/>
                </a:solidFill>
                <a:effectLst/>
                <a:highlight>
                  <a:srgbClr val="FFFFFF"/>
                </a:highlight>
                <a:cs typeface="Arial" panose="020B0604020202020204" pitchFamily="34" charset="0"/>
              </a:rPr>
              <a:t>Einstellungen an und hinterlegen Sie die </a:t>
            </a:r>
            <a:br>
              <a:rPr lang="de-DE" b="0" i="0" dirty="0">
                <a:solidFill>
                  <a:srgbClr val="333333"/>
                </a:solidFill>
                <a:effectLst/>
                <a:highlight>
                  <a:srgbClr val="FFFFFF"/>
                </a:highlight>
                <a:cs typeface="Arial" panose="020B0604020202020204" pitchFamily="34" charset="0"/>
              </a:rPr>
            </a:br>
            <a:r>
              <a:rPr lang="de-DE" b="0" i="0" dirty="0">
                <a:solidFill>
                  <a:srgbClr val="333333"/>
                </a:solidFill>
                <a:effectLst/>
                <a:highlight>
                  <a:srgbClr val="FFFFFF"/>
                </a:highlight>
                <a:cs typeface="Arial" panose="020B0604020202020204" pitchFamily="34" charset="0"/>
              </a:rPr>
              <a:t>gewünschte Versandart für den jeweiligen </a:t>
            </a:r>
            <a:br>
              <a:rPr lang="de-DE" b="0" i="0" dirty="0">
                <a:solidFill>
                  <a:srgbClr val="333333"/>
                </a:solidFill>
                <a:effectLst/>
                <a:highlight>
                  <a:srgbClr val="FFFFFF"/>
                </a:highlight>
                <a:cs typeface="Arial" panose="020B0604020202020204" pitchFamily="34" charset="0"/>
              </a:rPr>
            </a:br>
            <a:r>
              <a:rPr lang="de-DE" b="0" i="0" dirty="0">
                <a:solidFill>
                  <a:srgbClr val="333333"/>
                </a:solidFill>
                <a:effectLst/>
                <a:highlight>
                  <a:srgbClr val="FFFFFF"/>
                </a:highlight>
                <a:cs typeface="Arial" panose="020B0604020202020204" pitchFamily="34" charset="0"/>
              </a:rPr>
              <a:t>Kunden.</a:t>
            </a:r>
          </a:p>
          <a:p>
            <a:r>
              <a:rPr lang="de-DE" dirty="0"/>
              <a:t>Die hier hinterlegten Daten werden automatisch </a:t>
            </a:r>
            <a:br>
              <a:rPr lang="de-DE" dirty="0"/>
            </a:br>
            <a:r>
              <a:rPr lang="de-DE" dirty="0"/>
              <a:t>in den Rechnungsversand übernommen.</a:t>
            </a:r>
          </a:p>
          <a:p>
            <a:r>
              <a:rPr lang="de-DE" dirty="0"/>
              <a:t>Beachten Sie: Das Länderkürzel ist ein Pflichtfeld!</a:t>
            </a:r>
          </a:p>
          <a:p>
            <a:r>
              <a:rPr lang="de-DE" dirty="0"/>
              <a:t>ZUGFeRD 2.2 Extended ab Version 2025 </a:t>
            </a:r>
            <a:r>
              <a:rPr lang="de-DE" b="1" u="sng" dirty="0"/>
              <a:t>nur</a:t>
            </a:r>
            <a:r>
              <a:rPr lang="de-DE" dirty="0"/>
              <a:t> für Schlussrechnungen mit Abschlagsbeträgen/ Abschlagsrechnungen/Teilrechnungen.</a:t>
            </a:r>
          </a:p>
          <a:p>
            <a:endParaRPr lang="de-DE" dirty="0"/>
          </a:p>
        </p:txBody>
      </p:sp>
      <p:pic>
        <p:nvPicPr>
          <p:cNvPr id="8" name="Grafik 7">
            <a:extLst>
              <a:ext uri="{FF2B5EF4-FFF2-40B4-BE49-F238E27FC236}">
                <a16:creationId xmlns:a16="http://schemas.microsoft.com/office/drawing/2014/main" id="{318E5DDA-B46B-EC92-4E05-704800A429E9}"/>
              </a:ext>
            </a:extLst>
          </p:cNvPr>
          <p:cNvPicPr>
            <a:picLocks noChangeAspect="1"/>
          </p:cNvPicPr>
          <p:nvPr/>
        </p:nvPicPr>
        <p:blipFill>
          <a:blip r:embed="rId3"/>
          <a:stretch>
            <a:fillRect/>
          </a:stretch>
        </p:blipFill>
        <p:spPr>
          <a:xfrm>
            <a:off x="5879976" y="1513359"/>
            <a:ext cx="6207831" cy="4507929"/>
          </a:xfrm>
          <a:prstGeom prst="rect">
            <a:avLst/>
          </a:prstGeom>
        </p:spPr>
      </p:pic>
      <p:sp>
        <p:nvSpPr>
          <p:cNvPr id="2" name="Foliennummernplatzhalter 1">
            <a:extLst>
              <a:ext uri="{FF2B5EF4-FFF2-40B4-BE49-F238E27FC236}">
                <a16:creationId xmlns:a16="http://schemas.microsoft.com/office/drawing/2014/main" id="{A34046E6-DA5A-E524-2382-F7A56A73ADB0}"/>
              </a:ext>
            </a:extLst>
          </p:cNvPr>
          <p:cNvSpPr>
            <a:spLocks noGrp="1"/>
          </p:cNvSpPr>
          <p:nvPr>
            <p:ph type="sldNum" sz="quarter" idx="12"/>
          </p:nvPr>
        </p:nvSpPr>
        <p:spPr/>
        <p:txBody>
          <a:bodyPr/>
          <a:lstStyle/>
          <a:p>
            <a:r>
              <a:rPr lang="de-DE" noProof="0"/>
              <a:t>-</a:t>
            </a:r>
            <a:fld id="{5D46FDD2-BE3D-4DAC-8A1F-A3EB78845BB3}" type="slidenum">
              <a:rPr lang="de-DE" noProof="0" smtClean="0"/>
              <a:pPr/>
              <a:t>26</a:t>
            </a:fld>
            <a:r>
              <a:rPr lang="de-DE" noProof="0"/>
              <a:t>-</a:t>
            </a:r>
          </a:p>
        </p:txBody>
      </p:sp>
    </p:spTree>
    <p:extLst>
      <p:ext uri="{BB962C8B-B14F-4D97-AF65-F5344CB8AC3E}">
        <p14:creationId xmlns:p14="http://schemas.microsoft.com/office/powerpoint/2010/main" val="942809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E78062E-CF2E-4CC0-E05F-89ACFAB4DBD6}"/>
              </a:ext>
            </a:extLst>
          </p:cNvPr>
          <p:cNvSpPr>
            <a:spLocks noGrp="1"/>
          </p:cNvSpPr>
          <p:nvPr>
            <p:ph type="title"/>
          </p:nvPr>
        </p:nvSpPr>
        <p:spPr>
          <a:xfrm>
            <a:off x="-2" y="628424"/>
            <a:ext cx="4008001" cy="496320"/>
          </a:xfrm>
        </p:spPr>
        <p:txBody>
          <a:bodyPr/>
          <a:lstStyle/>
          <a:p>
            <a:r>
              <a:rPr lang="de-DE" dirty="0"/>
              <a:t>Preise (Version 2024)</a:t>
            </a:r>
          </a:p>
        </p:txBody>
      </p:sp>
      <p:sp>
        <p:nvSpPr>
          <p:cNvPr id="13" name="Textplatzhalter 12">
            <a:extLst>
              <a:ext uri="{FF2B5EF4-FFF2-40B4-BE49-F238E27FC236}">
                <a16:creationId xmlns:a16="http://schemas.microsoft.com/office/drawing/2014/main" id="{64336CD1-C916-246A-012E-1DB1C5FCD21C}"/>
              </a:ext>
            </a:extLst>
          </p:cNvPr>
          <p:cNvSpPr>
            <a:spLocks noGrp="1"/>
          </p:cNvSpPr>
          <p:nvPr>
            <p:ph type="body" sz="quarter" idx="13"/>
          </p:nvPr>
        </p:nvSpPr>
        <p:spPr>
          <a:xfrm>
            <a:off x="695999" y="1513359"/>
            <a:ext cx="10872543" cy="4860000"/>
          </a:xfrm>
        </p:spPr>
        <p:txBody>
          <a:bodyPr/>
          <a:lstStyle/>
          <a:p>
            <a:pPr algn="l"/>
            <a:r>
              <a:rPr lang="de-DE" b="0" i="0" dirty="0">
                <a:solidFill>
                  <a:srgbClr val="333333"/>
                </a:solidFill>
                <a:effectLst/>
                <a:highlight>
                  <a:srgbClr val="FFFFFF"/>
                </a:highlight>
                <a:cs typeface="Arial" panose="020B0604020202020204" pitchFamily="34" charset="0"/>
              </a:rPr>
              <a:t>Innerhalb Ihrer Lexware Software stehen Ihnen drei verschiedene E-Rechnungsformate zur Verfügung.</a:t>
            </a:r>
            <a:br>
              <a:rPr lang="de-DE" b="0" i="0" dirty="0">
                <a:solidFill>
                  <a:srgbClr val="333333"/>
                </a:solidFill>
                <a:effectLst/>
                <a:highlight>
                  <a:srgbClr val="FFFFFF"/>
                </a:highlight>
                <a:cs typeface="Arial" panose="020B0604020202020204" pitchFamily="34" charset="0"/>
              </a:rPr>
            </a:br>
            <a:r>
              <a:rPr lang="de-DE" b="0" i="0" dirty="0">
                <a:solidFill>
                  <a:srgbClr val="333333"/>
                </a:solidFill>
                <a:effectLst/>
                <a:highlight>
                  <a:srgbClr val="FFFFFF"/>
                </a:highlight>
                <a:cs typeface="Arial" panose="020B0604020202020204" pitchFamily="34" charset="0"/>
              </a:rPr>
              <a:t>Für die Nutzung der Formate fallen pro E-Rechnung folgende Gebühren an:</a:t>
            </a:r>
          </a:p>
          <a:p>
            <a:pPr lvl="1">
              <a:buFont typeface="Arial" panose="020B0604020202020204" pitchFamily="34" charset="0"/>
              <a:buChar char="•"/>
            </a:pPr>
            <a:r>
              <a:rPr lang="de-DE" b="1" i="0" dirty="0">
                <a:solidFill>
                  <a:srgbClr val="333333"/>
                </a:solidFill>
                <a:effectLst/>
                <a:highlight>
                  <a:srgbClr val="FFFFFF"/>
                </a:highlight>
                <a:cs typeface="Arial" panose="020B0604020202020204" pitchFamily="34" charset="0"/>
              </a:rPr>
              <a:t>ZUGFeRD (</a:t>
            </a:r>
            <a:r>
              <a:rPr lang="de-DE" b="1" i="0" dirty="0" err="1">
                <a:solidFill>
                  <a:srgbClr val="333333"/>
                </a:solidFill>
                <a:effectLst/>
                <a:highlight>
                  <a:srgbClr val="FFFFFF"/>
                </a:highlight>
                <a:cs typeface="Arial" panose="020B0604020202020204" pitchFamily="34" charset="0"/>
              </a:rPr>
              <a:t>basic</a:t>
            </a:r>
            <a:r>
              <a:rPr lang="de-DE" b="1" i="0" dirty="0">
                <a:solidFill>
                  <a:srgbClr val="333333"/>
                </a:solidFill>
                <a:effectLst/>
                <a:highlight>
                  <a:srgbClr val="FFFFFF"/>
                </a:highlight>
                <a:cs typeface="Arial" panose="020B0604020202020204" pitchFamily="34" charset="0"/>
              </a:rPr>
              <a:t>/EN16931):</a:t>
            </a:r>
            <a:r>
              <a:rPr lang="de-DE" b="0" i="0" dirty="0">
                <a:solidFill>
                  <a:srgbClr val="333333"/>
                </a:solidFill>
                <a:effectLst/>
                <a:highlight>
                  <a:srgbClr val="FFFFFF"/>
                </a:highlight>
                <a:cs typeface="Arial" panose="020B0604020202020204" pitchFamily="34" charset="0"/>
              </a:rPr>
              <a:t> 0,25 Euro zzgl. MwSt.</a:t>
            </a:r>
          </a:p>
          <a:p>
            <a:pPr lvl="1">
              <a:buFont typeface="Arial" panose="020B0604020202020204" pitchFamily="34" charset="0"/>
              <a:buChar char="•"/>
            </a:pPr>
            <a:r>
              <a:rPr lang="de-DE" b="1" i="0" dirty="0" err="1">
                <a:solidFill>
                  <a:srgbClr val="333333"/>
                </a:solidFill>
                <a:effectLst/>
                <a:highlight>
                  <a:srgbClr val="FFFFFF"/>
                </a:highlight>
                <a:cs typeface="Arial" panose="020B0604020202020204" pitchFamily="34" charset="0"/>
              </a:rPr>
              <a:t>XRechnung</a:t>
            </a:r>
            <a:r>
              <a:rPr lang="de-DE" b="1" i="0" dirty="0">
                <a:solidFill>
                  <a:srgbClr val="333333"/>
                </a:solidFill>
                <a:effectLst/>
                <a:highlight>
                  <a:srgbClr val="FFFFFF"/>
                </a:highlight>
                <a:cs typeface="Arial" panose="020B0604020202020204" pitchFamily="34" charset="0"/>
              </a:rPr>
              <a:t> (</a:t>
            </a:r>
            <a:r>
              <a:rPr lang="de-DE" b="1" i="0" dirty="0" err="1">
                <a:solidFill>
                  <a:srgbClr val="333333"/>
                </a:solidFill>
                <a:effectLst/>
                <a:highlight>
                  <a:srgbClr val="FFFFFF"/>
                </a:highlight>
                <a:cs typeface="Arial" panose="020B0604020202020204" pitchFamily="34" charset="0"/>
              </a:rPr>
              <a:t>öffentl</a:t>
            </a:r>
            <a:r>
              <a:rPr lang="de-DE" b="1" i="0" dirty="0">
                <a:solidFill>
                  <a:srgbClr val="333333"/>
                </a:solidFill>
                <a:effectLst/>
                <a:highlight>
                  <a:srgbClr val="FFFFFF"/>
                </a:highlight>
                <a:cs typeface="Arial" panose="020B0604020202020204" pitchFamily="34" charset="0"/>
              </a:rPr>
              <a:t>. Institutionen):</a:t>
            </a:r>
            <a:r>
              <a:rPr lang="de-DE" b="0" i="0" dirty="0">
                <a:solidFill>
                  <a:srgbClr val="333333"/>
                </a:solidFill>
                <a:effectLst/>
                <a:highlight>
                  <a:srgbClr val="FFFFFF"/>
                </a:highlight>
                <a:cs typeface="Arial" panose="020B0604020202020204" pitchFamily="34" charset="0"/>
              </a:rPr>
              <a:t> 0,29 Euro zzgl. MwSt.</a:t>
            </a:r>
          </a:p>
          <a:p>
            <a:pPr lvl="1">
              <a:buFont typeface="Arial" panose="020B0604020202020204" pitchFamily="34" charset="0"/>
              <a:buChar char="•"/>
            </a:pPr>
            <a:r>
              <a:rPr lang="de-DE" b="1" i="0" dirty="0">
                <a:solidFill>
                  <a:srgbClr val="333333"/>
                </a:solidFill>
                <a:effectLst/>
                <a:highlight>
                  <a:srgbClr val="FFFFFF"/>
                </a:highlight>
                <a:cs typeface="Arial" panose="020B0604020202020204" pitchFamily="34" charset="0"/>
              </a:rPr>
              <a:t>PDF signiert:</a:t>
            </a:r>
            <a:r>
              <a:rPr lang="de-DE" b="0" i="0" dirty="0">
                <a:solidFill>
                  <a:srgbClr val="333333"/>
                </a:solidFill>
                <a:effectLst/>
                <a:highlight>
                  <a:srgbClr val="FFFFFF"/>
                </a:highlight>
                <a:cs typeface="Arial" panose="020B0604020202020204" pitchFamily="34" charset="0"/>
              </a:rPr>
              <a:t> 0,29 Euro zzgl. MwSt.</a:t>
            </a:r>
          </a:p>
          <a:p>
            <a:pPr lvl="1">
              <a:buFont typeface="Arial" panose="020B0604020202020204" pitchFamily="34" charset="0"/>
              <a:buChar char="•"/>
            </a:pPr>
            <a:endParaRPr lang="de-DE" dirty="0">
              <a:solidFill>
                <a:srgbClr val="333333"/>
              </a:solidFill>
              <a:highlight>
                <a:srgbClr val="FFFFFF"/>
              </a:highlight>
              <a:cs typeface="Arial" panose="020B0604020202020204" pitchFamily="34" charset="0"/>
            </a:endParaRPr>
          </a:p>
          <a:p>
            <a:pPr marL="266700" lvl="1" indent="0">
              <a:buNone/>
            </a:pPr>
            <a:endParaRPr lang="de-DE" b="0" i="0" dirty="0">
              <a:solidFill>
                <a:srgbClr val="333333"/>
              </a:solidFill>
              <a:effectLst/>
              <a:highlight>
                <a:srgbClr val="FFFFFF"/>
              </a:highlight>
              <a:cs typeface="Arial" panose="020B0604020202020204" pitchFamily="34" charset="0"/>
            </a:endParaRPr>
          </a:p>
          <a:p>
            <a:pPr marL="266700" lvl="1" indent="0">
              <a:buNone/>
            </a:pPr>
            <a:endParaRPr lang="de-DE" dirty="0">
              <a:solidFill>
                <a:srgbClr val="333333"/>
              </a:solidFill>
              <a:highlight>
                <a:srgbClr val="FFFFFF"/>
              </a:highlight>
              <a:cs typeface="Arial" panose="020B0604020202020204" pitchFamily="34" charset="0"/>
            </a:endParaRPr>
          </a:p>
          <a:p>
            <a:pPr marL="266700" lvl="1" indent="0">
              <a:buNone/>
            </a:pPr>
            <a:r>
              <a:rPr lang="de-DE" b="1" dirty="0">
                <a:solidFill>
                  <a:srgbClr val="333333"/>
                </a:solidFill>
                <a:highlight>
                  <a:srgbClr val="FFFFFF"/>
                </a:highlight>
                <a:cs typeface="Arial" panose="020B0604020202020204" pitchFamily="34" charset="0"/>
              </a:rPr>
              <a:t>Für die Versionen 2025 gilt: </a:t>
            </a:r>
          </a:p>
          <a:p>
            <a:pPr marL="266700" lvl="1" indent="0">
              <a:buNone/>
            </a:pPr>
            <a:endParaRPr lang="de-DE" dirty="0">
              <a:solidFill>
                <a:srgbClr val="333333"/>
              </a:solidFill>
              <a:highlight>
                <a:srgbClr val="FFFFFF"/>
              </a:highlight>
              <a:cs typeface="Arial" panose="020B0604020202020204" pitchFamily="34" charset="0"/>
            </a:endParaRPr>
          </a:p>
          <a:p>
            <a:pPr marL="266700" lvl="1" indent="0">
              <a:buNone/>
            </a:pPr>
            <a:r>
              <a:rPr lang="de-DE" dirty="0">
                <a:highlight>
                  <a:srgbClr val="FFFFFF"/>
                </a:highlight>
                <a:cs typeface="Arial" panose="020B0604020202020204" pitchFamily="34" charset="0"/>
              </a:rPr>
              <a:t>Ab Installation der Version 2025 sind die Lexware </a:t>
            </a:r>
            <a:r>
              <a:rPr lang="de-DE" dirty="0" err="1">
                <a:highlight>
                  <a:srgbClr val="FFFFFF"/>
                </a:highlight>
                <a:cs typeface="Arial" panose="020B0604020202020204" pitchFamily="34" charset="0"/>
              </a:rPr>
              <a:t>eRechnungs</a:t>
            </a:r>
            <a:r>
              <a:rPr lang="de-DE" dirty="0">
                <a:highlight>
                  <a:srgbClr val="FFFFFF"/>
                </a:highlight>
                <a:cs typeface="Arial" panose="020B0604020202020204" pitchFamily="34" charset="0"/>
              </a:rPr>
              <a:t>-Formate </a:t>
            </a:r>
          </a:p>
          <a:p>
            <a:pPr marL="266700" lvl="1" indent="0">
              <a:buNone/>
            </a:pPr>
            <a:r>
              <a:rPr lang="de-DE" dirty="0">
                <a:highlight>
                  <a:srgbClr val="FFFFFF"/>
                </a:highlight>
                <a:cs typeface="Arial" panose="020B0604020202020204" pitchFamily="34" charset="0"/>
              </a:rPr>
              <a:t>beim Versand per E-Mail kostenfrei!</a:t>
            </a:r>
            <a:endParaRPr lang="de-DE" b="0" i="0" dirty="0">
              <a:effectLst/>
              <a:highlight>
                <a:srgbClr val="FFFFFF"/>
              </a:highlight>
              <a:cs typeface="Arial" panose="020B0604020202020204" pitchFamily="34" charset="0"/>
            </a:endParaRPr>
          </a:p>
        </p:txBody>
      </p:sp>
      <p:pic>
        <p:nvPicPr>
          <p:cNvPr id="2" name="Grafik 1" descr="Ein Bild, das Kreis, Grafiken, Symbol, Screenshot enthält.&#10;&#10;Automatisch generierte Beschreibung">
            <a:extLst>
              <a:ext uri="{FF2B5EF4-FFF2-40B4-BE49-F238E27FC236}">
                <a16:creationId xmlns:a16="http://schemas.microsoft.com/office/drawing/2014/main" id="{E61B80C2-5107-7648-F5EB-5BFA9B91C2E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20043265">
            <a:off x="7139088" y="3911589"/>
            <a:ext cx="3731723" cy="2336214"/>
          </a:xfrm>
          <a:prstGeom prst="rect">
            <a:avLst/>
          </a:prstGeom>
        </p:spPr>
      </p:pic>
      <p:sp>
        <p:nvSpPr>
          <p:cNvPr id="4" name="Textfeld 3">
            <a:extLst>
              <a:ext uri="{FF2B5EF4-FFF2-40B4-BE49-F238E27FC236}">
                <a16:creationId xmlns:a16="http://schemas.microsoft.com/office/drawing/2014/main" id="{C5BB3D7B-F669-69C8-99A6-60DEDC5E311D}"/>
              </a:ext>
            </a:extLst>
          </p:cNvPr>
          <p:cNvSpPr txBox="1"/>
          <p:nvPr/>
        </p:nvSpPr>
        <p:spPr>
          <a:xfrm rot="20042711">
            <a:off x="7929466" y="4888811"/>
            <a:ext cx="2150963" cy="381771"/>
          </a:xfrm>
          <a:prstGeom prst="rect">
            <a:avLst/>
          </a:prstGeom>
          <a:solidFill>
            <a:schemeClr val="bg1"/>
          </a:solidFill>
        </p:spPr>
        <p:txBody>
          <a:bodyPr wrap="square" rtlCol="0" anchor="ctr" anchorCtr="0">
            <a:spAutoFit/>
          </a:bodyPr>
          <a:lstStyle/>
          <a:p>
            <a:pPr marL="0" marR="0" lvl="0" indent="0" algn="ctr" defTabSz="914400" rtl="0" eaLnBrk="1" fontAlgn="auto" latinLnBrk="0" hangingPunct="1">
              <a:lnSpc>
                <a:spcPct val="110000"/>
              </a:lnSpc>
              <a:spcBef>
                <a:spcPts val="0"/>
              </a:spcBef>
              <a:spcAft>
                <a:spcPts val="0"/>
              </a:spcAft>
              <a:buClr>
                <a:srgbClr val="FF4553"/>
              </a:buClr>
              <a:buSzTx/>
              <a:buFontTx/>
              <a:buNone/>
              <a:tabLst/>
              <a:defRPr/>
            </a:pPr>
            <a:r>
              <a:rPr kumimoji="0" lang="de-DE" sz="1800" b="1" i="0" u="none" strike="noStrike" kern="1200" cap="none" spc="0" normalizeH="0" baseline="0" noProof="0" dirty="0">
                <a:ln>
                  <a:noFill/>
                </a:ln>
                <a:solidFill>
                  <a:srgbClr val="C00000"/>
                </a:solidFill>
                <a:effectLst/>
                <a:uLnTx/>
                <a:uFillTx/>
                <a:latin typeface="Calibri" panose="020F0502020204030204"/>
                <a:ea typeface="+mn-ea"/>
                <a:cs typeface="+mn-cs"/>
              </a:rPr>
              <a:t>Kostenfrei*</a:t>
            </a:r>
          </a:p>
        </p:txBody>
      </p:sp>
      <p:sp>
        <p:nvSpPr>
          <p:cNvPr id="7" name="Foliennummernplatzhalter 6">
            <a:extLst>
              <a:ext uri="{FF2B5EF4-FFF2-40B4-BE49-F238E27FC236}">
                <a16:creationId xmlns:a16="http://schemas.microsoft.com/office/drawing/2014/main" id="{914F6D21-48AC-ABC9-07E5-6CFE1C70881A}"/>
              </a:ext>
            </a:extLst>
          </p:cNvPr>
          <p:cNvSpPr>
            <a:spLocks noGrp="1"/>
          </p:cNvSpPr>
          <p:nvPr>
            <p:ph type="sldNum" sz="quarter" idx="12"/>
          </p:nvPr>
        </p:nvSpPr>
        <p:spPr/>
        <p:txBody>
          <a:bodyPr/>
          <a:lstStyle/>
          <a:p>
            <a:r>
              <a:rPr lang="de-DE" noProof="0"/>
              <a:t>-</a:t>
            </a:r>
            <a:fld id="{5D46FDD2-BE3D-4DAC-8A1F-A3EB78845BB3}" type="slidenum">
              <a:rPr lang="de-DE" noProof="0" smtClean="0"/>
              <a:pPr/>
              <a:t>27</a:t>
            </a:fld>
            <a:r>
              <a:rPr lang="de-DE" noProof="0"/>
              <a:t>-</a:t>
            </a:r>
          </a:p>
        </p:txBody>
      </p:sp>
    </p:spTree>
    <p:extLst>
      <p:ext uri="{BB962C8B-B14F-4D97-AF65-F5344CB8AC3E}">
        <p14:creationId xmlns:p14="http://schemas.microsoft.com/office/powerpoint/2010/main" val="3993423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E78062E-CF2E-4CC0-E05F-89ACFAB4DBD6}"/>
              </a:ext>
            </a:extLst>
          </p:cNvPr>
          <p:cNvSpPr>
            <a:spLocks noGrp="1"/>
          </p:cNvSpPr>
          <p:nvPr>
            <p:ph type="title"/>
          </p:nvPr>
        </p:nvSpPr>
        <p:spPr>
          <a:xfrm>
            <a:off x="-2" y="628424"/>
            <a:ext cx="2557348" cy="496320"/>
          </a:xfrm>
        </p:spPr>
        <p:txBody>
          <a:bodyPr/>
          <a:lstStyle/>
          <a:p>
            <a:r>
              <a:rPr lang="de-DE" dirty="0" err="1"/>
              <a:t>XRechnung</a:t>
            </a:r>
            <a:endParaRPr lang="de-DE" dirty="0"/>
          </a:p>
        </p:txBody>
      </p:sp>
      <p:sp>
        <p:nvSpPr>
          <p:cNvPr id="13" name="Textplatzhalter 12">
            <a:extLst>
              <a:ext uri="{FF2B5EF4-FFF2-40B4-BE49-F238E27FC236}">
                <a16:creationId xmlns:a16="http://schemas.microsoft.com/office/drawing/2014/main" id="{64336CD1-C916-246A-012E-1DB1C5FCD21C}"/>
              </a:ext>
            </a:extLst>
          </p:cNvPr>
          <p:cNvSpPr>
            <a:spLocks noGrp="1"/>
          </p:cNvSpPr>
          <p:nvPr>
            <p:ph type="body" sz="quarter" idx="13"/>
          </p:nvPr>
        </p:nvSpPr>
        <p:spPr>
          <a:xfrm>
            <a:off x="695999" y="1513359"/>
            <a:ext cx="10872543" cy="4860000"/>
          </a:xfrm>
        </p:spPr>
        <p:txBody>
          <a:bodyPr/>
          <a:lstStyle/>
          <a:p>
            <a:pPr algn="l"/>
            <a:r>
              <a:rPr lang="de-DE" b="0" i="0" dirty="0">
                <a:solidFill>
                  <a:srgbClr val="333333"/>
                </a:solidFill>
                <a:effectLst/>
                <a:highlight>
                  <a:srgbClr val="FFFFFF"/>
                </a:highlight>
                <a:cs typeface="Arial" panose="020B0604020202020204" pitchFamily="34" charset="0"/>
              </a:rPr>
              <a:t>Beachten Sie bei der Rechnungserstellung, dass das </a:t>
            </a:r>
            <a:r>
              <a:rPr lang="de-DE" b="0" i="0" dirty="0" err="1">
                <a:solidFill>
                  <a:srgbClr val="333333"/>
                </a:solidFill>
                <a:effectLst/>
                <a:highlight>
                  <a:srgbClr val="FFFFFF"/>
                </a:highlight>
                <a:cs typeface="Arial" panose="020B0604020202020204" pitchFamily="34" charset="0"/>
              </a:rPr>
              <a:t>XRechnungs</a:t>
            </a:r>
            <a:r>
              <a:rPr lang="de-DE" b="0" i="0" dirty="0">
                <a:solidFill>
                  <a:srgbClr val="333333"/>
                </a:solidFill>
                <a:effectLst/>
                <a:highlight>
                  <a:srgbClr val="FFFFFF"/>
                </a:highlight>
                <a:cs typeface="Arial" panose="020B0604020202020204" pitchFamily="34" charset="0"/>
              </a:rPr>
              <a:t>-Format Pflichtfelder vorsieht. Nur wenn diese Pflichtfelder bef</a:t>
            </a:r>
            <a:r>
              <a:rPr lang="de-DE" dirty="0">
                <a:solidFill>
                  <a:srgbClr val="333333"/>
                </a:solidFill>
                <a:highlight>
                  <a:srgbClr val="FFFFFF"/>
                </a:highlight>
                <a:cs typeface="Arial" panose="020B0604020202020204" pitchFamily="34" charset="0"/>
              </a:rPr>
              <a:t>üllt sind, akzeptiert das Portal des Bundes die Rechnung. Lexware weist Sie auf fehlende Pflichtfelder beim Versand hin. </a:t>
            </a:r>
          </a:p>
          <a:p>
            <a:pPr algn="l"/>
            <a:r>
              <a:rPr lang="de-DE" dirty="0">
                <a:solidFill>
                  <a:srgbClr val="333333"/>
                </a:solidFill>
                <a:highlight>
                  <a:srgbClr val="FFFFFF"/>
                </a:highlight>
                <a:cs typeface="Arial" panose="020B0604020202020204" pitchFamily="34" charset="0"/>
              </a:rPr>
              <a:t>Z.B. benötigen Sie zwingend die Leitweg-ID des Auftraggebers. Fordern Sie diese direkt bei Auftragserteilung an.</a:t>
            </a:r>
          </a:p>
          <a:p>
            <a:pPr algn="l"/>
            <a:r>
              <a:rPr lang="de-DE" dirty="0">
                <a:solidFill>
                  <a:srgbClr val="333333"/>
                </a:solidFill>
                <a:highlight>
                  <a:srgbClr val="FFFFFF"/>
                </a:highlight>
                <a:cs typeface="Arial" panose="020B0604020202020204" pitchFamily="34" charset="0"/>
              </a:rPr>
              <a:t>Die Firmen-Bankverbindung wird bei </a:t>
            </a:r>
            <a:r>
              <a:rPr lang="de-DE" dirty="0" err="1">
                <a:solidFill>
                  <a:srgbClr val="333333"/>
                </a:solidFill>
                <a:highlight>
                  <a:srgbClr val="FFFFFF"/>
                </a:highlight>
                <a:cs typeface="Arial" panose="020B0604020202020204" pitchFamily="34" charset="0"/>
              </a:rPr>
              <a:t>XRechnungen</a:t>
            </a:r>
            <a:r>
              <a:rPr lang="de-DE" dirty="0">
                <a:solidFill>
                  <a:srgbClr val="333333"/>
                </a:solidFill>
                <a:highlight>
                  <a:srgbClr val="FFFFFF"/>
                </a:highlight>
                <a:cs typeface="Arial" panose="020B0604020202020204" pitchFamily="34" charset="0"/>
              </a:rPr>
              <a:t> automatisch aus der XML-Datei an die entsprechende Rechnungseingangsplattform übermittelt. Stellen Sie sicher, dass die Bankverbindung korrekt in Ihrem Lexware-Programm hinterlegt ist.</a:t>
            </a:r>
          </a:p>
          <a:p>
            <a:pPr lvl="1"/>
            <a:r>
              <a:rPr lang="de-DE" b="1" i="0" dirty="0">
                <a:solidFill>
                  <a:srgbClr val="333333"/>
                </a:solidFill>
                <a:effectLst/>
                <a:highlight>
                  <a:srgbClr val="FFFFFF"/>
                </a:highlight>
              </a:rPr>
              <a:t>Lexware </a:t>
            </a:r>
            <a:r>
              <a:rPr lang="de-DE" b="1" i="0" dirty="0" err="1">
                <a:solidFill>
                  <a:srgbClr val="333333"/>
                </a:solidFill>
                <a:effectLst/>
                <a:highlight>
                  <a:srgbClr val="FFFFFF"/>
                </a:highlight>
              </a:rPr>
              <a:t>warenwirtschaft</a:t>
            </a:r>
            <a:r>
              <a:rPr lang="de-DE" b="1" i="0" dirty="0">
                <a:solidFill>
                  <a:srgbClr val="333333"/>
                </a:solidFill>
                <a:effectLst/>
                <a:highlight>
                  <a:srgbClr val="FFFFFF"/>
                </a:highlight>
              </a:rPr>
              <a:t> pro/ premium: </a:t>
            </a:r>
            <a:r>
              <a:rPr lang="de-DE" dirty="0">
                <a:solidFill>
                  <a:srgbClr val="333333"/>
                </a:solidFill>
                <a:highlight>
                  <a:srgbClr val="FFFFFF"/>
                </a:highlight>
              </a:rPr>
              <a:t>Es </a:t>
            </a:r>
            <a:r>
              <a:rPr lang="de-DE" b="0" i="0" dirty="0">
                <a:solidFill>
                  <a:srgbClr val="333333"/>
                </a:solidFill>
                <a:effectLst/>
                <a:highlight>
                  <a:srgbClr val="FFFFFF"/>
                </a:highlight>
              </a:rPr>
              <a:t>wird die erste angelegte Bankverbindung unter „Zentrale“ – „Verwaltung“ – „Bankangaben</a:t>
            </a:r>
            <a:r>
              <a:rPr lang="de-DE" dirty="0">
                <a:solidFill>
                  <a:srgbClr val="333333"/>
                </a:solidFill>
                <a:highlight>
                  <a:srgbClr val="FFFFFF"/>
                </a:highlight>
              </a:rPr>
              <a:t>“</a:t>
            </a:r>
            <a:r>
              <a:rPr lang="de-DE" b="0" i="0" dirty="0">
                <a:solidFill>
                  <a:srgbClr val="333333"/>
                </a:solidFill>
                <a:effectLst/>
                <a:highlight>
                  <a:srgbClr val="FFFFFF"/>
                </a:highlight>
              </a:rPr>
              <a:t> übermittelt. (Hinweis: ab der Version 2025 ist auch eine abweichende Bankverbindung extra für E-Rechnungen möglich)</a:t>
            </a:r>
            <a:endParaRPr lang="de-DE" b="0" i="0" dirty="0">
              <a:solidFill>
                <a:srgbClr val="333333"/>
              </a:solidFill>
              <a:effectLst/>
              <a:highlight>
                <a:srgbClr val="FFFFFF"/>
              </a:highlight>
              <a:cs typeface="Arial" panose="020B0604020202020204" pitchFamily="34" charset="0"/>
            </a:endParaRPr>
          </a:p>
          <a:p>
            <a:pPr lvl="1"/>
            <a:r>
              <a:rPr lang="de-DE" b="1" i="0" dirty="0">
                <a:solidFill>
                  <a:srgbClr val="333333"/>
                </a:solidFill>
                <a:effectLst/>
                <a:highlight>
                  <a:srgbClr val="FFFFFF"/>
                </a:highlight>
              </a:rPr>
              <a:t>Lexware </a:t>
            </a:r>
            <a:r>
              <a:rPr lang="de-DE" b="1" i="0" dirty="0" err="1">
                <a:solidFill>
                  <a:srgbClr val="333333"/>
                </a:solidFill>
                <a:effectLst/>
                <a:highlight>
                  <a:srgbClr val="FFFFFF"/>
                </a:highlight>
              </a:rPr>
              <a:t>faktura+auftrag</a:t>
            </a:r>
            <a:r>
              <a:rPr lang="de-DE" b="1" i="0" dirty="0">
                <a:solidFill>
                  <a:srgbClr val="333333"/>
                </a:solidFill>
                <a:effectLst/>
                <a:highlight>
                  <a:srgbClr val="FFFFFF"/>
                </a:highlight>
              </a:rPr>
              <a:t>/ plus</a:t>
            </a:r>
            <a:r>
              <a:rPr lang="de-DE" b="0" i="0" dirty="0">
                <a:solidFill>
                  <a:srgbClr val="333333"/>
                </a:solidFill>
                <a:effectLst/>
                <a:highlight>
                  <a:srgbClr val="FFFFFF"/>
                </a:highlight>
              </a:rPr>
              <a:t>: Hier wird </a:t>
            </a:r>
            <a:r>
              <a:rPr lang="de-DE" b="1" i="0" dirty="0">
                <a:solidFill>
                  <a:srgbClr val="333333"/>
                </a:solidFill>
                <a:effectLst/>
                <a:highlight>
                  <a:srgbClr val="FFFFFF"/>
                </a:highlight>
              </a:rPr>
              <a:t>immer</a:t>
            </a:r>
            <a:r>
              <a:rPr lang="de-DE" b="0" i="0" dirty="0">
                <a:solidFill>
                  <a:srgbClr val="333333"/>
                </a:solidFill>
                <a:effectLst/>
                <a:highlight>
                  <a:srgbClr val="FFFFFF"/>
                </a:highlight>
              </a:rPr>
              <a:t> die erste Bankverbindung aus den Firmenangaben gezogen - diese finden Sie unter „Bearbeiten“ – „Firma“ – „Bank</a:t>
            </a:r>
            <a:r>
              <a:rPr lang="de-DE" dirty="0">
                <a:solidFill>
                  <a:srgbClr val="333333"/>
                </a:solidFill>
                <a:highlight>
                  <a:srgbClr val="FFFFFF"/>
                </a:highlight>
              </a:rPr>
              <a:t>“</a:t>
            </a:r>
            <a:r>
              <a:rPr lang="de-DE" b="0" i="0" dirty="0">
                <a:solidFill>
                  <a:srgbClr val="333333"/>
                </a:solidFill>
                <a:effectLst/>
                <a:highlight>
                  <a:srgbClr val="FFFFFF"/>
                </a:highlight>
              </a:rPr>
              <a:t>.</a:t>
            </a:r>
            <a:endParaRPr lang="de-DE" dirty="0">
              <a:solidFill>
                <a:srgbClr val="333333"/>
              </a:solidFill>
              <a:highlight>
                <a:srgbClr val="FFFFFF"/>
              </a:highlight>
              <a:cs typeface="Arial" panose="020B0604020202020204" pitchFamily="34" charset="0"/>
            </a:endParaRPr>
          </a:p>
          <a:p>
            <a:pPr lvl="1"/>
            <a:endParaRPr lang="de-DE" dirty="0">
              <a:solidFill>
                <a:srgbClr val="333333"/>
              </a:solidFill>
              <a:highlight>
                <a:srgbClr val="FFFFFF"/>
              </a:highlight>
              <a:cs typeface="Arial" panose="020B0604020202020204" pitchFamily="34" charset="0"/>
            </a:endParaRPr>
          </a:p>
          <a:p>
            <a:pPr algn="l"/>
            <a:r>
              <a:rPr lang="de-DE" dirty="0">
                <a:solidFill>
                  <a:srgbClr val="333333"/>
                </a:solidFill>
                <a:highlight>
                  <a:srgbClr val="FFFFFF"/>
                </a:highlight>
                <a:cs typeface="Arial" panose="020B0604020202020204" pitchFamily="34" charset="0"/>
              </a:rPr>
              <a:t>Eine Übersicht der Pflichtfelder finden Sie hier: </a:t>
            </a:r>
            <a:r>
              <a:rPr lang="de-DE" dirty="0">
                <a:solidFill>
                  <a:srgbClr val="333333"/>
                </a:solidFill>
                <a:highlight>
                  <a:srgbClr val="FFFFFF"/>
                </a:highlight>
                <a:cs typeface="Arial" panose="020B0604020202020204" pitchFamily="34" charset="0"/>
                <a:hlinkClick r:id="rId3"/>
              </a:rPr>
              <a:t>Uebersichtslisten-Eingabefelder-ZRE.pdf</a:t>
            </a:r>
            <a:endParaRPr lang="de-DE" dirty="0">
              <a:solidFill>
                <a:srgbClr val="333333"/>
              </a:solidFill>
              <a:highlight>
                <a:srgbClr val="FFFFFF"/>
              </a:highlight>
              <a:cs typeface="Arial" panose="020B0604020202020204" pitchFamily="34" charset="0"/>
            </a:endParaRPr>
          </a:p>
          <a:p>
            <a:pPr lvl="1"/>
            <a:endParaRPr lang="de-DE" b="0" i="0" dirty="0">
              <a:solidFill>
                <a:srgbClr val="333333"/>
              </a:solidFill>
              <a:effectLst/>
              <a:highlight>
                <a:srgbClr val="FFFFFF"/>
              </a:highlight>
              <a:cs typeface="Arial" panose="020B0604020202020204" pitchFamily="34" charset="0"/>
            </a:endParaRPr>
          </a:p>
          <a:p>
            <a:pPr lvl="1"/>
            <a:endParaRPr lang="de-DE" b="0" i="0" dirty="0">
              <a:solidFill>
                <a:srgbClr val="333333"/>
              </a:solidFill>
              <a:effectLst/>
              <a:highlight>
                <a:srgbClr val="FFFFFF"/>
              </a:highlight>
              <a:cs typeface="Arial" panose="020B0604020202020204" pitchFamily="34" charset="0"/>
            </a:endParaRPr>
          </a:p>
          <a:p>
            <a:pPr algn="l"/>
            <a:endParaRPr lang="de-DE" b="0" i="0" dirty="0">
              <a:solidFill>
                <a:srgbClr val="333333"/>
              </a:solidFill>
              <a:effectLst/>
              <a:highlight>
                <a:srgbClr val="FFFFFF"/>
              </a:highlight>
              <a:cs typeface="Arial" panose="020B0604020202020204" pitchFamily="34" charset="0"/>
            </a:endParaRPr>
          </a:p>
        </p:txBody>
      </p:sp>
      <p:sp>
        <p:nvSpPr>
          <p:cNvPr id="2" name="Foliennummernplatzhalter 1">
            <a:extLst>
              <a:ext uri="{FF2B5EF4-FFF2-40B4-BE49-F238E27FC236}">
                <a16:creationId xmlns:a16="http://schemas.microsoft.com/office/drawing/2014/main" id="{C79399AC-69F4-DBB9-54CF-74BDCCE61921}"/>
              </a:ext>
            </a:extLst>
          </p:cNvPr>
          <p:cNvSpPr>
            <a:spLocks noGrp="1"/>
          </p:cNvSpPr>
          <p:nvPr>
            <p:ph type="sldNum" sz="quarter" idx="12"/>
          </p:nvPr>
        </p:nvSpPr>
        <p:spPr/>
        <p:txBody>
          <a:bodyPr/>
          <a:lstStyle/>
          <a:p>
            <a:r>
              <a:rPr lang="de-DE" noProof="0"/>
              <a:t>-</a:t>
            </a:r>
            <a:fld id="{5D46FDD2-BE3D-4DAC-8A1F-A3EB78845BB3}" type="slidenum">
              <a:rPr lang="de-DE" noProof="0" smtClean="0"/>
              <a:pPr/>
              <a:t>28</a:t>
            </a:fld>
            <a:r>
              <a:rPr lang="de-DE" noProof="0"/>
              <a:t>-</a:t>
            </a:r>
          </a:p>
        </p:txBody>
      </p:sp>
    </p:spTree>
    <p:extLst>
      <p:ext uri="{BB962C8B-B14F-4D97-AF65-F5344CB8AC3E}">
        <p14:creationId xmlns:p14="http://schemas.microsoft.com/office/powerpoint/2010/main" val="2688400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E78062E-CF2E-4CC0-E05F-89ACFAB4DBD6}"/>
              </a:ext>
            </a:extLst>
          </p:cNvPr>
          <p:cNvSpPr>
            <a:spLocks noGrp="1"/>
          </p:cNvSpPr>
          <p:nvPr>
            <p:ph type="title"/>
          </p:nvPr>
        </p:nvSpPr>
        <p:spPr>
          <a:xfrm>
            <a:off x="-2" y="628424"/>
            <a:ext cx="4646060" cy="496320"/>
          </a:xfrm>
        </p:spPr>
        <p:txBody>
          <a:bodyPr/>
          <a:lstStyle/>
          <a:p>
            <a:r>
              <a:rPr lang="de-DE" dirty="0"/>
              <a:t>Versand einer </a:t>
            </a:r>
            <a:r>
              <a:rPr lang="de-DE" dirty="0" err="1"/>
              <a:t>XRechnung</a:t>
            </a:r>
            <a:endParaRPr lang="de-DE" dirty="0"/>
          </a:p>
        </p:txBody>
      </p:sp>
      <p:sp>
        <p:nvSpPr>
          <p:cNvPr id="13" name="Textplatzhalter 12">
            <a:extLst>
              <a:ext uri="{FF2B5EF4-FFF2-40B4-BE49-F238E27FC236}">
                <a16:creationId xmlns:a16="http://schemas.microsoft.com/office/drawing/2014/main" id="{64336CD1-C916-246A-012E-1DB1C5FCD21C}"/>
              </a:ext>
            </a:extLst>
          </p:cNvPr>
          <p:cNvSpPr>
            <a:spLocks noGrp="1"/>
          </p:cNvSpPr>
          <p:nvPr>
            <p:ph type="body" sz="quarter" idx="13"/>
          </p:nvPr>
        </p:nvSpPr>
        <p:spPr/>
        <p:txBody>
          <a:bodyPr/>
          <a:lstStyle/>
          <a:p>
            <a:pPr algn="l"/>
            <a:r>
              <a:rPr lang="de-DE" b="0" i="0" dirty="0">
                <a:solidFill>
                  <a:srgbClr val="333333"/>
                </a:solidFill>
                <a:effectLst/>
                <a:highlight>
                  <a:srgbClr val="FFFFFF"/>
                </a:highlight>
                <a:cs typeface="Arial" panose="020B0604020202020204" pitchFamily="34" charset="0"/>
              </a:rPr>
              <a:t>Rufen Sie die Auftragsliste auf.</a:t>
            </a:r>
          </a:p>
          <a:p>
            <a:pPr algn="l"/>
            <a:r>
              <a:rPr lang="de-DE" dirty="0">
                <a:solidFill>
                  <a:srgbClr val="333333"/>
                </a:solidFill>
                <a:highlight>
                  <a:srgbClr val="FFFFFF"/>
                </a:highlight>
                <a:cs typeface="Arial" panose="020B0604020202020204" pitchFamily="34" charset="0"/>
              </a:rPr>
              <a:t>Klicken Sie mit der rechten Maustaste auf den </a:t>
            </a:r>
            <a:br>
              <a:rPr lang="de-DE" dirty="0">
                <a:solidFill>
                  <a:srgbClr val="333333"/>
                </a:solidFill>
                <a:highlight>
                  <a:srgbClr val="FFFFFF"/>
                </a:highlight>
                <a:cs typeface="Arial" panose="020B0604020202020204" pitchFamily="34" charset="0"/>
              </a:rPr>
            </a:br>
            <a:r>
              <a:rPr lang="de-DE" dirty="0">
                <a:solidFill>
                  <a:srgbClr val="333333"/>
                </a:solidFill>
                <a:highlight>
                  <a:srgbClr val="FFFFFF"/>
                </a:highlight>
                <a:cs typeface="Arial" panose="020B0604020202020204" pitchFamily="34" charset="0"/>
              </a:rPr>
              <a:t>gewünschten Beleg.</a:t>
            </a:r>
          </a:p>
          <a:p>
            <a:pPr algn="l"/>
            <a:r>
              <a:rPr lang="de-DE" dirty="0">
                <a:solidFill>
                  <a:srgbClr val="333333"/>
                </a:solidFill>
                <a:highlight>
                  <a:srgbClr val="FFFFFF"/>
                </a:highlight>
                <a:cs typeface="Arial" panose="020B0604020202020204" pitchFamily="34" charset="0"/>
              </a:rPr>
              <a:t>Wählen Sie im Kontextmenü </a:t>
            </a:r>
            <a:br>
              <a:rPr lang="de-DE" dirty="0">
                <a:solidFill>
                  <a:srgbClr val="333333"/>
                </a:solidFill>
                <a:highlight>
                  <a:srgbClr val="FFFFFF"/>
                </a:highlight>
                <a:cs typeface="Arial" panose="020B0604020202020204" pitchFamily="34" charset="0"/>
              </a:rPr>
            </a:br>
            <a:r>
              <a:rPr lang="de-DE" dirty="0">
                <a:solidFill>
                  <a:srgbClr val="333333"/>
                </a:solidFill>
                <a:highlight>
                  <a:srgbClr val="FFFFFF"/>
                </a:highlight>
                <a:cs typeface="Arial" panose="020B0604020202020204" pitchFamily="34" charset="0"/>
              </a:rPr>
              <a:t>„Als </a:t>
            </a:r>
            <a:r>
              <a:rPr lang="de-DE" dirty="0" err="1">
                <a:solidFill>
                  <a:srgbClr val="333333"/>
                </a:solidFill>
                <a:highlight>
                  <a:srgbClr val="FFFFFF"/>
                </a:highlight>
                <a:cs typeface="Arial" panose="020B0604020202020204" pitchFamily="34" charset="0"/>
              </a:rPr>
              <a:t>eRechnung</a:t>
            </a:r>
            <a:r>
              <a:rPr lang="de-DE" dirty="0">
                <a:solidFill>
                  <a:srgbClr val="333333"/>
                </a:solidFill>
                <a:highlight>
                  <a:srgbClr val="FFFFFF"/>
                </a:highlight>
                <a:cs typeface="Arial" panose="020B0604020202020204" pitchFamily="34" charset="0"/>
              </a:rPr>
              <a:t> verarbeiten/Status aktualisieren“.</a:t>
            </a:r>
          </a:p>
          <a:p>
            <a:pPr algn="l"/>
            <a:r>
              <a:rPr lang="de-DE" dirty="0">
                <a:solidFill>
                  <a:srgbClr val="333333"/>
                </a:solidFill>
                <a:highlight>
                  <a:srgbClr val="FFFFFF"/>
                </a:highlight>
                <a:cs typeface="Arial" panose="020B0604020202020204" pitchFamily="34" charset="0"/>
              </a:rPr>
              <a:t>Wählen Sie das gewünschte Formular aus.</a:t>
            </a:r>
          </a:p>
        </p:txBody>
      </p:sp>
      <p:pic>
        <p:nvPicPr>
          <p:cNvPr id="8" name="Grafik 7">
            <a:extLst>
              <a:ext uri="{FF2B5EF4-FFF2-40B4-BE49-F238E27FC236}">
                <a16:creationId xmlns:a16="http://schemas.microsoft.com/office/drawing/2014/main" id="{68A7BEC3-CD13-B979-A32A-3904133877AE}"/>
              </a:ext>
            </a:extLst>
          </p:cNvPr>
          <p:cNvPicPr>
            <a:picLocks noChangeAspect="1"/>
          </p:cNvPicPr>
          <p:nvPr/>
        </p:nvPicPr>
        <p:blipFill>
          <a:blip r:embed="rId3"/>
          <a:stretch>
            <a:fillRect/>
          </a:stretch>
        </p:blipFill>
        <p:spPr>
          <a:xfrm>
            <a:off x="6240016" y="1333207"/>
            <a:ext cx="5811061" cy="4191585"/>
          </a:xfrm>
          <a:prstGeom prst="rect">
            <a:avLst/>
          </a:prstGeom>
        </p:spPr>
      </p:pic>
      <p:sp>
        <p:nvSpPr>
          <p:cNvPr id="2" name="Foliennummernplatzhalter 1">
            <a:extLst>
              <a:ext uri="{FF2B5EF4-FFF2-40B4-BE49-F238E27FC236}">
                <a16:creationId xmlns:a16="http://schemas.microsoft.com/office/drawing/2014/main" id="{249E0EC8-5559-CBB2-9819-75E8E3526EAB}"/>
              </a:ext>
            </a:extLst>
          </p:cNvPr>
          <p:cNvSpPr>
            <a:spLocks noGrp="1"/>
          </p:cNvSpPr>
          <p:nvPr>
            <p:ph type="sldNum" sz="quarter" idx="12"/>
          </p:nvPr>
        </p:nvSpPr>
        <p:spPr/>
        <p:txBody>
          <a:bodyPr/>
          <a:lstStyle/>
          <a:p>
            <a:r>
              <a:rPr lang="de-DE" noProof="0"/>
              <a:t>-</a:t>
            </a:r>
            <a:fld id="{5D46FDD2-BE3D-4DAC-8A1F-A3EB78845BB3}" type="slidenum">
              <a:rPr lang="de-DE" noProof="0" smtClean="0"/>
              <a:pPr/>
              <a:t>29</a:t>
            </a:fld>
            <a:r>
              <a:rPr lang="de-DE" noProof="0"/>
              <a:t>-</a:t>
            </a:r>
          </a:p>
        </p:txBody>
      </p:sp>
    </p:spTree>
    <p:extLst>
      <p:ext uri="{BB962C8B-B14F-4D97-AF65-F5344CB8AC3E}">
        <p14:creationId xmlns:p14="http://schemas.microsoft.com/office/powerpoint/2010/main" val="4226428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15B4E08-F89C-3029-EAFD-AD78FA2EDAF2}"/>
              </a:ext>
            </a:extLst>
          </p:cNvPr>
          <p:cNvSpPr>
            <a:spLocks noGrp="1"/>
          </p:cNvSpPr>
          <p:nvPr>
            <p:ph type="title"/>
          </p:nvPr>
        </p:nvSpPr>
        <p:spPr>
          <a:xfrm>
            <a:off x="0" y="3991186"/>
            <a:ext cx="5435389" cy="892310"/>
          </a:xfrm>
        </p:spPr>
        <p:txBody>
          <a:bodyPr/>
          <a:lstStyle/>
          <a:p>
            <a:r>
              <a:rPr lang="de-DE" sz="3200" dirty="0"/>
              <a:t>Lexware </a:t>
            </a:r>
            <a:r>
              <a:rPr lang="de-DE" sz="3200" dirty="0" err="1"/>
              <a:t>buchhaltung</a:t>
            </a:r>
            <a:endParaRPr lang="de-DE" sz="3200" dirty="0"/>
          </a:p>
        </p:txBody>
      </p:sp>
      <p:sp>
        <p:nvSpPr>
          <p:cNvPr id="12" name="Textplatzhalter 11">
            <a:extLst>
              <a:ext uri="{FF2B5EF4-FFF2-40B4-BE49-F238E27FC236}">
                <a16:creationId xmlns:a16="http://schemas.microsoft.com/office/drawing/2014/main" id="{A015B06B-86E9-07C8-983C-E76B1E4078E8}"/>
              </a:ext>
            </a:extLst>
          </p:cNvPr>
          <p:cNvSpPr>
            <a:spLocks noGrp="1"/>
          </p:cNvSpPr>
          <p:nvPr>
            <p:ph type="body" sz="quarter" idx="19"/>
          </p:nvPr>
        </p:nvSpPr>
        <p:spPr/>
        <p:txBody>
          <a:bodyPr/>
          <a:lstStyle/>
          <a:p>
            <a:r>
              <a:rPr lang="de-DE" dirty="0"/>
              <a:t>2.</a:t>
            </a:r>
          </a:p>
        </p:txBody>
      </p:sp>
      <p:sp>
        <p:nvSpPr>
          <p:cNvPr id="5" name="Foliennummernplatzhalter 4">
            <a:extLst>
              <a:ext uri="{FF2B5EF4-FFF2-40B4-BE49-F238E27FC236}">
                <a16:creationId xmlns:a16="http://schemas.microsoft.com/office/drawing/2014/main" id="{ECB43D2A-FEA5-7BBC-F333-C0E4F4A912EC}"/>
              </a:ext>
            </a:extLst>
          </p:cNvPr>
          <p:cNvSpPr>
            <a:spLocks noGrp="1"/>
          </p:cNvSpPr>
          <p:nvPr>
            <p:ph type="sldNum" sz="quarter" idx="17"/>
          </p:nvPr>
        </p:nvSpPr>
        <p:spPr>
          <a:xfrm>
            <a:off x="6044704" y="6624001"/>
            <a:ext cx="102592" cy="129651"/>
          </a:xfrm>
        </p:spPr>
        <p:txBody>
          <a:bodyPr/>
          <a:lstStyle/>
          <a:p>
            <a:fld id="{5D46FDD2-BE3D-4DAC-8A1F-A3EB78845BB3}" type="slidenum">
              <a:rPr lang="de-DE" noProof="0" smtClean="0"/>
              <a:pPr/>
              <a:t>3</a:t>
            </a:fld>
            <a:endParaRPr lang="de-DE" noProof="0" dirty="0"/>
          </a:p>
        </p:txBody>
      </p:sp>
    </p:spTree>
    <p:extLst>
      <p:ext uri="{BB962C8B-B14F-4D97-AF65-F5344CB8AC3E}">
        <p14:creationId xmlns:p14="http://schemas.microsoft.com/office/powerpoint/2010/main" val="1907741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E78062E-CF2E-4CC0-E05F-89ACFAB4DBD6}"/>
              </a:ext>
            </a:extLst>
          </p:cNvPr>
          <p:cNvSpPr>
            <a:spLocks noGrp="1"/>
          </p:cNvSpPr>
          <p:nvPr>
            <p:ph type="title"/>
          </p:nvPr>
        </p:nvSpPr>
        <p:spPr>
          <a:xfrm>
            <a:off x="-2" y="628424"/>
            <a:ext cx="4646060" cy="496320"/>
          </a:xfrm>
        </p:spPr>
        <p:txBody>
          <a:bodyPr/>
          <a:lstStyle/>
          <a:p>
            <a:r>
              <a:rPr lang="de-DE" dirty="0"/>
              <a:t>Versand einer </a:t>
            </a:r>
            <a:r>
              <a:rPr lang="de-DE" dirty="0" err="1"/>
              <a:t>XRechnung</a:t>
            </a:r>
            <a:endParaRPr lang="de-DE" dirty="0"/>
          </a:p>
        </p:txBody>
      </p:sp>
      <p:sp>
        <p:nvSpPr>
          <p:cNvPr id="13" name="Textplatzhalter 12">
            <a:extLst>
              <a:ext uri="{FF2B5EF4-FFF2-40B4-BE49-F238E27FC236}">
                <a16:creationId xmlns:a16="http://schemas.microsoft.com/office/drawing/2014/main" id="{64336CD1-C916-246A-012E-1DB1C5FCD21C}"/>
              </a:ext>
            </a:extLst>
          </p:cNvPr>
          <p:cNvSpPr>
            <a:spLocks noGrp="1"/>
          </p:cNvSpPr>
          <p:nvPr>
            <p:ph type="body" sz="quarter" idx="13"/>
          </p:nvPr>
        </p:nvSpPr>
        <p:spPr/>
        <p:txBody>
          <a:bodyPr/>
          <a:lstStyle/>
          <a:p>
            <a:pPr marL="273050" lvl="1" indent="-273050">
              <a:buFont typeface="Wingdings" panose="05000000000000000000" pitchFamily="2" charset="2"/>
              <a:buChar char="§"/>
            </a:pPr>
            <a:r>
              <a:rPr lang="de-DE" dirty="0">
                <a:solidFill>
                  <a:srgbClr val="333333"/>
                </a:solidFill>
                <a:highlight>
                  <a:srgbClr val="FFFFFF"/>
                </a:highlight>
                <a:cs typeface="Arial" panose="020B0604020202020204" pitchFamily="34" charset="0"/>
              </a:rPr>
              <a:t>Stellen Sie sicher, dass als Versandart </a:t>
            </a:r>
            <a:r>
              <a:rPr lang="de-DE" dirty="0" err="1">
                <a:solidFill>
                  <a:srgbClr val="333333"/>
                </a:solidFill>
                <a:highlight>
                  <a:srgbClr val="FFFFFF"/>
                </a:highlight>
                <a:cs typeface="Arial" panose="020B0604020202020204" pitchFamily="34" charset="0"/>
              </a:rPr>
              <a:t>XRechnung</a:t>
            </a:r>
            <a:br>
              <a:rPr lang="de-DE" dirty="0">
                <a:solidFill>
                  <a:srgbClr val="333333"/>
                </a:solidFill>
                <a:highlight>
                  <a:srgbClr val="FFFFFF"/>
                </a:highlight>
                <a:cs typeface="Arial" panose="020B0604020202020204" pitchFamily="34" charset="0"/>
              </a:rPr>
            </a:br>
            <a:r>
              <a:rPr lang="de-DE" dirty="0">
                <a:solidFill>
                  <a:srgbClr val="333333"/>
                </a:solidFill>
                <a:highlight>
                  <a:srgbClr val="FFFFFF"/>
                </a:highlight>
                <a:cs typeface="Arial" panose="020B0604020202020204" pitchFamily="34" charset="0"/>
              </a:rPr>
              <a:t>ausgewählt ist und, dass die korrekte Leitweg-ID</a:t>
            </a:r>
            <a:br>
              <a:rPr lang="de-DE" dirty="0">
                <a:solidFill>
                  <a:srgbClr val="333333"/>
                </a:solidFill>
                <a:highlight>
                  <a:srgbClr val="FFFFFF"/>
                </a:highlight>
                <a:cs typeface="Arial" panose="020B0604020202020204" pitchFamily="34" charset="0"/>
              </a:rPr>
            </a:br>
            <a:r>
              <a:rPr lang="de-DE" dirty="0">
                <a:solidFill>
                  <a:srgbClr val="333333"/>
                </a:solidFill>
                <a:highlight>
                  <a:srgbClr val="FFFFFF"/>
                </a:highlight>
                <a:cs typeface="Arial" panose="020B0604020202020204" pitchFamily="34" charset="0"/>
              </a:rPr>
              <a:t>hinterlegt ist.</a:t>
            </a:r>
          </a:p>
          <a:p>
            <a:pPr marL="273050" lvl="1" indent="-273050">
              <a:buFont typeface="Wingdings" panose="05000000000000000000" pitchFamily="2" charset="2"/>
              <a:buChar char="§"/>
            </a:pPr>
            <a:r>
              <a:rPr lang="de-DE" dirty="0">
                <a:solidFill>
                  <a:srgbClr val="333333"/>
                </a:solidFill>
                <a:highlight>
                  <a:srgbClr val="FFFFFF"/>
                </a:highlight>
                <a:cs typeface="Arial" panose="020B0604020202020204" pitchFamily="34" charset="0"/>
              </a:rPr>
              <a:t>In Sonderfällen (abhängig von Empfängervorgaben </a:t>
            </a:r>
            <a:br>
              <a:rPr lang="de-DE" dirty="0">
                <a:solidFill>
                  <a:srgbClr val="333333"/>
                </a:solidFill>
                <a:highlight>
                  <a:srgbClr val="FFFFFF"/>
                </a:highlight>
                <a:cs typeface="Arial" panose="020B0604020202020204" pitchFamily="34" charset="0"/>
              </a:rPr>
            </a:br>
            <a:r>
              <a:rPr lang="de-DE" dirty="0">
                <a:solidFill>
                  <a:srgbClr val="333333"/>
                </a:solidFill>
                <a:highlight>
                  <a:srgbClr val="FFFFFF"/>
                </a:highlight>
                <a:cs typeface="Arial" panose="020B0604020202020204" pitchFamily="34" charset="0"/>
              </a:rPr>
              <a:t>z.B. Deutsche Bahn) ist es notwendig bestimmte Zusatzdaten zu übermitteln. Erfassen Sie diese mit </a:t>
            </a:r>
            <a:br>
              <a:rPr lang="de-DE" dirty="0">
                <a:solidFill>
                  <a:srgbClr val="333333"/>
                </a:solidFill>
                <a:highlight>
                  <a:srgbClr val="FFFFFF"/>
                </a:highlight>
                <a:cs typeface="Arial" panose="020B0604020202020204" pitchFamily="34" charset="0"/>
              </a:rPr>
            </a:br>
            <a:r>
              <a:rPr lang="de-DE" dirty="0">
                <a:solidFill>
                  <a:srgbClr val="333333"/>
                </a:solidFill>
                <a:highlight>
                  <a:srgbClr val="FFFFFF"/>
                </a:highlight>
                <a:cs typeface="Arial" panose="020B0604020202020204" pitchFamily="34" charset="0"/>
              </a:rPr>
              <a:t>Klick auf die Schaltfläche „Zusätzliche Daten </a:t>
            </a:r>
            <a:br>
              <a:rPr lang="de-DE" dirty="0">
                <a:solidFill>
                  <a:srgbClr val="333333"/>
                </a:solidFill>
                <a:highlight>
                  <a:srgbClr val="FFFFFF"/>
                </a:highlight>
                <a:cs typeface="Arial" panose="020B0604020202020204" pitchFamily="34" charset="0"/>
              </a:rPr>
            </a:br>
            <a:r>
              <a:rPr lang="de-DE" dirty="0">
                <a:solidFill>
                  <a:srgbClr val="333333"/>
                </a:solidFill>
                <a:highlight>
                  <a:srgbClr val="FFFFFF"/>
                </a:highlight>
                <a:cs typeface="Arial" panose="020B0604020202020204" pitchFamily="34" charset="0"/>
              </a:rPr>
              <a:t>erfassen“.</a:t>
            </a:r>
          </a:p>
          <a:p>
            <a:pPr marL="273050" lvl="1" indent="-273050">
              <a:buFont typeface="Wingdings" panose="05000000000000000000" pitchFamily="2" charset="2"/>
              <a:buChar char="§"/>
            </a:pPr>
            <a:r>
              <a:rPr lang="de-DE" dirty="0">
                <a:solidFill>
                  <a:srgbClr val="333333"/>
                </a:solidFill>
                <a:highlight>
                  <a:srgbClr val="FFFFFF"/>
                </a:highlight>
                <a:cs typeface="Arial" panose="020B0604020202020204" pitchFamily="34" charset="0"/>
              </a:rPr>
              <a:t>Erfassen Sie die E-Mail-Daten, soweit diese noch </a:t>
            </a:r>
            <a:br>
              <a:rPr lang="de-DE" dirty="0">
                <a:solidFill>
                  <a:srgbClr val="333333"/>
                </a:solidFill>
                <a:highlight>
                  <a:srgbClr val="FFFFFF"/>
                </a:highlight>
                <a:cs typeface="Arial" panose="020B0604020202020204" pitchFamily="34" charset="0"/>
              </a:rPr>
            </a:br>
            <a:r>
              <a:rPr lang="de-DE" dirty="0">
                <a:solidFill>
                  <a:srgbClr val="333333"/>
                </a:solidFill>
                <a:highlight>
                  <a:srgbClr val="FFFFFF"/>
                </a:highlight>
                <a:cs typeface="Arial" panose="020B0604020202020204" pitchFamily="34" charset="0"/>
              </a:rPr>
              <a:t>nicht vorausgefüllt sind.</a:t>
            </a:r>
          </a:p>
          <a:p>
            <a:pPr marL="273050" lvl="1" indent="-273050">
              <a:buFont typeface="Wingdings" panose="05000000000000000000" pitchFamily="2" charset="2"/>
              <a:buChar char="§"/>
            </a:pPr>
            <a:r>
              <a:rPr lang="de-DE" b="0" i="0" dirty="0">
                <a:solidFill>
                  <a:srgbClr val="333333"/>
                </a:solidFill>
                <a:effectLst/>
                <a:highlight>
                  <a:srgbClr val="FFFFFF"/>
                </a:highlight>
              </a:rPr>
              <a:t>Betreff und Text können frei eingetragen oder </a:t>
            </a:r>
            <a:br>
              <a:rPr lang="de-DE" b="0" i="0" dirty="0">
                <a:solidFill>
                  <a:srgbClr val="333333"/>
                </a:solidFill>
                <a:effectLst/>
                <a:highlight>
                  <a:srgbClr val="FFFFFF"/>
                </a:highlight>
              </a:rPr>
            </a:br>
            <a:r>
              <a:rPr lang="de-DE" b="0" i="0" dirty="0">
                <a:solidFill>
                  <a:srgbClr val="333333"/>
                </a:solidFill>
                <a:effectLst/>
                <a:highlight>
                  <a:srgbClr val="FFFFFF"/>
                </a:highlight>
              </a:rPr>
              <a:t>aus Textbausteinen (Lupe) ausgewählt werden.</a:t>
            </a:r>
            <a:endParaRPr lang="de-DE" dirty="0">
              <a:solidFill>
                <a:srgbClr val="333333"/>
              </a:solidFill>
              <a:highlight>
                <a:srgbClr val="FFFFFF"/>
              </a:highlight>
              <a:cs typeface="Arial" panose="020B0604020202020204" pitchFamily="34" charset="0"/>
            </a:endParaRPr>
          </a:p>
          <a:p>
            <a:pPr marL="273050" lvl="1" indent="-273050">
              <a:buFont typeface="Wingdings" panose="05000000000000000000" pitchFamily="2" charset="2"/>
              <a:buChar char="§"/>
            </a:pPr>
            <a:r>
              <a:rPr lang="de-DE" dirty="0">
                <a:solidFill>
                  <a:srgbClr val="333333"/>
                </a:solidFill>
                <a:highlight>
                  <a:srgbClr val="FFFFFF"/>
                </a:highlight>
                <a:cs typeface="Arial" panose="020B0604020202020204" pitchFamily="34" charset="0"/>
              </a:rPr>
              <a:t>Mit Klick auf „Verarbeiten/Versenden“ wird der </a:t>
            </a:r>
            <a:br>
              <a:rPr lang="de-DE" dirty="0">
                <a:solidFill>
                  <a:srgbClr val="333333"/>
                </a:solidFill>
                <a:highlight>
                  <a:srgbClr val="FFFFFF"/>
                </a:highlight>
                <a:cs typeface="Arial" panose="020B0604020202020204" pitchFamily="34" charset="0"/>
              </a:rPr>
            </a:br>
            <a:r>
              <a:rPr lang="de-DE" dirty="0">
                <a:solidFill>
                  <a:srgbClr val="333333"/>
                </a:solidFill>
                <a:highlight>
                  <a:srgbClr val="FFFFFF"/>
                </a:highlight>
                <a:cs typeface="Arial" panose="020B0604020202020204" pitchFamily="34" charset="0"/>
              </a:rPr>
              <a:t>Beleg gesendet.</a:t>
            </a:r>
          </a:p>
        </p:txBody>
      </p:sp>
      <p:pic>
        <p:nvPicPr>
          <p:cNvPr id="2" name="Grafik 1">
            <a:extLst>
              <a:ext uri="{FF2B5EF4-FFF2-40B4-BE49-F238E27FC236}">
                <a16:creationId xmlns:a16="http://schemas.microsoft.com/office/drawing/2014/main" id="{A8AC4A03-06AF-5D55-8F0D-5B27B575E7AC}"/>
              </a:ext>
            </a:extLst>
          </p:cNvPr>
          <p:cNvPicPr>
            <a:picLocks noChangeAspect="1"/>
          </p:cNvPicPr>
          <p:nvPr/>
        </p:nvPicPr>
        <p:blipFill>
          <a:blip r:embed="rId3"/>
          <a:stretch>
            <a:fillRect/>
          </a:stretch>
        </p:blipFill>
        <p:spPr>
          <a:xfrm>
            <a:off x="5879976" y="1292047"/>
            <a:ext cx="6145128" cy="4860000"/>
          </a:xfrm>
          <a:prstGeom prst="rect">
            <a:avLst/>
          </a:prstGeom>
        </p:spPr>
      </p:pic>
      <p:sp>
        <p:nvSpPr>
          <p:cNvPr id="4" name="Foliennummernplatzhalter 3">
            <a:extLst>
              <a:ext uri="{FF2B5EF4-FFF2-40B4-BE49-F238E27FC236}">
                <a16:creationId xmlns:a16="http://schemas.microsoft.com/office/drawing/2014/main" id="{F6587D0D-D010-38B5-A0AA-FE6569A03341}"/>
              </a:ext>
            </a:extLst>
          </p:cNvPr>
          <p:cNvSpPr>
            <a:spLocks noGrp="1"/>
          </p:cNvSpPr>
          <p:nvPr>
            <p:ph type="sldNum" sz="quarter" idx="12"/>
          </p:nvPr>
        </p:nvSpPr>
        <p:spPr/>
        <p:txBody>
          <a:bodyPr/>
          <a:lstStyle/>
          <a:p>
            <a:r>
              <a:rPr lang="de-DE" noProof="0"/>
              <a:t>-</a:t>
            </a:r>
            <a:fld id="{5D46FDD2-BE3D-4DAC-8A1F-A3EB78845BB3}" type="slidenum">
              <a:rPr lang="de-DE" noProof="0" smtClean="0"/>
              <a:pPr/>
              <a:t>30</a:t>
            </a:fld>
            <a:r>
              <a:rPr lang="de-DE" noProof="0"/>
              <a:t>-</a:t>
            </a:r>
          </a:p>
        </p:txBody>
      </p:sp>
    </p:spTree>
    <p:extLst>
      <p:ext uri="{BB962C8B-B14F-4D97-AF65-F5344CB8AC3E}">
        <p14:creationId xmlns:p14="http://schemas.microsoft.com/office/powerpoint/2010/main" val="9453265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E78062E-CF2E-4CC0-E05F-89ACFAB4DBD6}"/>
              </a:ext>
            </a:extLst>
          </p:cNvPr>
          <p:cNvSpPr>
            <a:spLocks noGrp="1"/>
          </p:cNvSpPr>
          <p:nvPr>
            <p:ph type="title"/>
          </p:nvPr>
        </p:nvSpPr>
        <p:spPr>
          <a:xfrm>
            <a:off x="-2" y="628424"/>
            <a:ext cx="3076656" cy="496320"/>
          </a:xfrm>
        </p:spPr>
        <p:txBody>
          <a:bodyPr/>
          <a:lstStyle/>
          <a:p>
            <a:r>
              <a:rPr lang="de-DE" dirty="0"/>
              <a:t>Statusangaben</a:t>
            </a:r>
          </a:p>
        </p:txBody>
      </p:sp>
      <p:sp>
        <p:nvSpPr>
          <p:cNvPr id="13" name="Textplatzhalter 12">
            <a:extLst>
              <a:ext uri="{FF2B5EF4-FFF2-40B4-BE49-F238E27FC236}">
                <a16:creationId xmlns:a16="http://schemas.microsoft.com/office/drawing/2014/main" id="{64336CD1-C916-246A-012E-1DB1C5FCD21C}"/>
              </a:ext>
            </a:extLst>
          </p:cNvPr>
          <p:cNvSpPr>
            <a:spLocks noGrp="1"/>
          </p:cNvSpPr>
          <p:nvPr>
            <p:ph type="body" sz="quarter" idx="13"/>
          </p:nvPr>
        </p:nvSpPr>
        <p:spPr>
          <a:xfrm>
            <a:off x="696000" y="1513359"/>
            <a:ext cx="10656584" cy="4860000"/>
          </a:xfrm>
        </p:spPr>
        <p:txBody>
          <a:bodyPr/>
          <a:lstStyle/>
          <a:p>
            <a:pPr algn="l"/>
            <a:r>
              <a:rPr lang="de-DE" b="0" i="0" dirty="0">
                <a:solidFill>
                  <a:srgbClr val="333333"/>
                </a:solidFill>
                <a:effectLst/>
                <a:highlight>
                  <a:srgbClr val="FFFFFF"/>
                </a:highlight>
                <a:cs typeface="Arial" panose="020B0604020202020204" pitchFamily="34" charset="0"/>
              </a:rPr>
              <a:t>Einblenden der Status-Spalte „</a:t>
            </a:r>
            <a:r>
              <a:rPr lang="de-DE" b="0" i="0" dirty="0" err="1">
                <a:solidFill>
                  <a:srgbClr val="333333"/>
                </a:solidFill>
                <a:effectLst/>
                <a:highlight>
                  <a:srgbClr val="FFFFFF"/>
                </a:highlight>
                <a:cs typeface="Arial" panose="020B0604020202020204" pitchFamily="34" charset="0"/>
              </a:rPr>
              <a:t>eRechnung</a:t>
            </a:r>
            <a:r>
              <a:rPr lang="de-DE" b="0" i="0" dirty="0">
                <a:solidFill>
                  <a:srgbClr val="333333"/>
                </a:solidFill>
                <a:effectLst/>
                <a:highlight>
                  <a:srgbClr val="FFFFFF"/>
                </a:highlight>
                <a:cs typeface="Arial" panose="020B0604020202020204" pitchFamily="34" charset="0"/>
              </a:rPr>
              <a:t>“ zur Überprüfung des Versandstatus in der Auftragsübersicht:</a:t>
            </a:r>
            <a:br>
              <a:rPr lang="de-DE" b="0" i="0" dirty="0">
                <a:solidFill>
                  <a:srgbClr val="333333"/>
                </a:solidFill>
                <a:effectLst/>
                <a:highlight>
                  <a:srgbClr val="FFFFFF"/>
                </a:highlight>
                <a:cs typeface="Arial" panose="020B0604020202020204" pitchFamily="34" charset="0"/>
              </a:rPr>
            </a:br>
            <a:r>
              <a:rPr lang="de-DE" b="0" i="0" dirty="0">
                <a:solidFill>
                  <a:srgbClr val="333333"/>
                </a:solidFill>
                <a:effectLst/>
                <a:highlight>
                  <a:srgbClr val="FFFFFF"/>
                </a:highlight>
                <a:cs typeface="Arial" panose="020B0604020202020204" pitchFamily="34" charset="0"/>
              </a:rPr>
              <a:t>Öffnen Sie die Auftragsübersicht und klicken Sie in der Menüleiste auf „Ansicht“ – „Listeneinstellungen“. Blenden Sie z.B. die Spalte „</a:t>
            </a:r>
            <a:r>
              <a:rPr lang="de-DE" b="0" i="0" dirty="0" err="1">
                <a:solidFill>
                  <a:srgbClr val="333333"/>
                </a:solidFill>
                <a:effectLst/>
                <a:highlight>
                  <a:srgbClr val="FFFFFF"/>
                </a:highlight>
                <a:cs typeface="Arial" panose="020B0604020202020204" pitchFamily="34" charset="0"/>
              </a:rPr>
              <a:t>eRechnung</a:t>
            </a:r>
            <a:r>
              <a:rPr lang="de-DE" b="0" i="0" dirty="0">
                <a:solidFill>
                  <a:srgbClr val="333333"/>
                </a:solidFill>
                <a:effectLst/>
                <a:highlight>
                  <a:srgbClr val="FFFFFF"/>
                </a:highlight>
                <a:cs typeface="Arial" panose="020B0604020202020204" pitchFamily="34" charset="0"/>
              </a:rPr>
              <a:t>“ ein.</a:t>
            </a:r>
            <a:endParaRPr lang="de-DE" dirty="0">
              <a:solidFill>
                <a:srgbClr val="333333"/>
              </a:solidFill>
              <a:highlight>
                <a:srgbClr val="FFFFFF"/>
              </a:highlight>
              <a:cs typeface="Arial" panose="020B0604020202020204" pitchFamily="34" charset="0"/>
            </a:endParaRPr>
          </a:p>
        </p:txBody>
      </p:sp>
      <p:sp>
        <p:nvSpPr>
          <p:cNvPr id="2" name="Textplatzhalter 2">
            <a:extLst>
              <a:ext uri="{FF2B5EF4-FFF2-40B4-BE49-F238E27FC236}">
                <a16:creationId xmlns:a16="http://schemas.microsoft.com/office/drawing/2014/main" id="{E9C28BA2-B4BC-4766-2BB3-95E967F177C2}"/>
              </a:ext>
            </a:extLst>
          </p:cNvPr>
          <p:cNvSpPr txBox="1">
            <a:spLocks/>
          </p:cNvSpPr>
          <p:nvPr/>
        </p:nvSpPr>
        <p:spPr>
          <a:xfrm>
            <a:off x="696000" y="1521328"/>
            <a:ext cx="10800000" cy="4860000"/>
          </a:xfrm>
          <a:prstGeom prst="rect">
            <a:avLst/>
          </a:prstGeom>
        </p:spPr>
        <p:txBody>
          <a:bodyPr vert="horz" lIns="0" tIns="0" rIns="0" bIns="0" rtlCol="0">
            <a:noAutofit/>
          </a:bodyPr>
          <a:lstStyle>
            <a:lvl1pPr marL="266700" indent="-266700" algn="l" defTabSz="914400" rtl="0" eaLnBrk="1" latinLnBrk="0" hangingPunct="1">
              <a:lnSpc>
                <a:spcPct val="110000"/>
              </a:lnSpc>
              <a:spcBef>
                <a:spcPts val="0"/>
              </a:spcBef>
              <a:spcAft>
                <a:spcPts val="600"/>
              </a:spcAft>
              <a:buClr>
                <a:schemeClr val="accent1"/>
              </a:buClr>
              <a:buFont typeface="Wingdings" panose="05000000000000000000" pitchFamily="2" charset="2"/>
              <a:buChar char="§"/>
              <a:defRPr lang="de-DE" sz="1800" kern="1200" noProof="0" dirty="0">
                <a:solidFill>
                  <a:schemeClr val="tx1"/>
                </a:solidFill>
                <a:latin typeface="+mn-lt"/>
                <a:ea typeface="+mn-ea"/>
                <a:cs typeface="+mn-cs"/>
              </a:defRPr>
            </a:lvl1pPr>
            <a:lvl2pPr marL="447675" indent="-180975" algn="l" defTabSz="914400" rtl="0" eaLnBrk="1" latinLnBrk="0" hangingPunct="1">
              <a:lnSpc>
                <a:spcPct val="110000"/>
              </a:lnSpc>
              <a:spcBef>
                <a:spcPts val="0"/>
              </a:spcBef>
              <a:spcAft>
                <a:spcPts val="300"/>
              </a:spcAft>
              <a:buClr>
                <a:schemeClr val="accent1"/>
              </a:buClr>
              <a:buFont typeface="Merriweather Sans" pitchFamily="2" charset="0"/>
              <a:buChar char="•"/>
              <a:defRPr sz="1800" kern="1200">
                <a:solidFill>
                  <a:schemeClr val="tx1"/>
                </a:solidFill>
                <a:latin typeface="+mn-lt"/>
                <a:ea typeface="+mn-ea"/>
                <a:cs typeface="+mn-cs"/>
              </a:defRPr>
            </a:lvl2pPr>
            <a:lvl3pPr marL="714375" indent="-266700" algn="l" defTabSz="914400" rtl="0" eaLnBrk="1" latinLnBrk="0" hangingPunct="1">
              <a:lnSpc>
                <a:spcPct val="110000"/>
              </a:lnSpc>
              <a:spcBef>
                <a:spcPts val="0"/>
              </a:spcBef>
              <a:spcAft>
                <a:spcPts val="300"/>
              </a:spcAft>
              <a:buClrTx/>
              <a:buFont typeface="Symbol" panose="05050102010706020507" pitchFamily="18" charset="2"/>
              <a:buChar char="-"/>
              <a:defRPr lang="de-DE" sz="1800" kern="1200" noProof="0" dirty="0">
                <a:solidFill>
                  <a:schemeClr val="tx1"/>
                </a:solidFill>
                <a:latin typeface="+mn-lt"/>
                <a:ea typeface="+mn-ea"/>
                <a:cs typeface="+mn-cs"/>
              </a:defRPr>
            </a:lvl3pPr>
            <a:lvl4pPr marL="0" indent="0" algn="l" defTabSz="914400" rtl="0" eaLnBrk="1" latinLnBrk="0" hangingPunct="1">
              <a:lnSpc>
                <a:spcPct val="110000"/>
              </a:lnSpc>
              <a:spcBef>
                <a:spcPts val="0"/>
              </a:spcBef>
              <a:spcAft>
                <a:spcPts val="600"/>
              </a:spcAft>
              <a:buFont typeface="Symbol" panose="05050102010706020507" pitchFamily="18" charset="2"/>
              <a:buNone/>
              <a:defRPr lang="de-DE" sz="1800" kern="1200" noProof="0" dirty="0">
                <a:solidFill>
                  <a:schemeClr val="tx1"/>
                </a:solidFill>
                <a:latin typeface="+mn-lt"/>
                <a:ea typeface="+mn-ea"/>
                <a:cs typeface="+mn-cs"/>
              </a:defRPr>
            </a:lvl4pPr>
            <a:lvl5pPr marL="0" indent="0" algn="l" defTabSz="914400" rtl="0" eaLnBrk="1" latinLnBrk="0" hangingPunct="1">
              <a:lnSpc>
                <a:spcPct val="110000"/>
              </a:lnSpc>
              <a:spcBef>
                <a:spcPts val="900"/>
              </a:spcBef>
              <a:spcAft>
                <a:spcPts val="1800"/>
              </a:spcAft>
              <a:buFont typeface="Symbol" panose="05050102010706020507" pitchFamily="18" charset="2"/>
              <a:buNone/>
              <a:defRPr lang="de-DE" sz="2000" kern="1200" noProof="0" dirty="0">
                <a:solidFill>
                  <a:schemeClr val="accent1"/>
                </a:solidFill>
                <a:latin typeface="+mj-lt"/>
                <a:ea typeface="+mn-ea"/>
                <a:cs typeface="+mn-cs"/>
              </a:defRPr>
            </a:lvl5pPr>
            <a:lvl6pPr marL="0" indent="0" algn="l" defTabSz="914400" rtl="0" eaLnBrk="1" latinLnBrk="0" hangingPunct="1">
              <a:lnSpc>
                <a:spcPct val="110000"/>
              </a:lnSpc>
              <a:spcBef>
                <a:spcPts val="1200"/>
              </a:spcBef>
              <a:spcAft>
                <a:spcPts val="1800"/>
              </a:spcAft>
              <a:buFont typeface="Merriweather Sans" panose="020B0604020202020204" pitchFamily="34" charset="0"/>
              <a:buNone/>
              <a:defRPr sz="2400" kern="1200">
                <a:solidFill>
                  <a:schemeClr val="accent1"/>
                </a:solidFill>
                <a:latin typeface="+mj-lt"/>
                <a:ea typeface="+mn-ea"/>
                <a:cs typeface="+mn-cs"/>
              </a:defRPr>
            </a:lvl6pPr>
            <a:lvl7pPr marL="2971800" indent="-228600" algn="l" defTabSz="914400" rtl="0" eaLnBrk="1" latinLnBrk="0" hangingPunct="1">
              <a:lnSpc>
                <a:spcPct val="90000"/>
              </a:lnSpc>
              <a:spcBef>
                <a:spcPts val="500"/>
              </a:spcBef>
              <a:buFont typeface="Merriweather San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erriweather San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erriweather Sans" panose="020B0604020202020204" pitchFamily="34" charset="0"/>
              <a:buChar char="•"/>
              <a:defRPr sz="1800" kern="1200">
                <a:solidFill>
                  <a:schemeClr val="tx1"/>
                </a:solidFill>
                <a:latin typeface="+mn-lt"/>
                <a:ea typeface="+mn-ea"/>
                <a:cs typeface="+mn-cs"/>
              </a:defRPr>
            </a:lvl9pPr>
          </a:lstStyle>
          <a:p>
            <a:pPr marL="447675" marR="0" lvl="1" indent="-180975" algn="l" defTabSz="914400" rtl="0" eaLnBrk="1" fontAlgn="auto" latinLnBrk="0" hangingPunct="1">
              <a:lnSpc>
                <a:spcPct val="110000"/>
              </a:lnSpc>
              <a:spcBef>
                <a:spcPts val="0"/>
              </a:spcBef>
              <a:spcAft>
                <a:spcPts val="300"/>
              </a:spcAft>
              <a:buClr>
                <a:srgbClr val="FF4553"/>
              </a:buClr>
              <a:buSzTx/>
              <a:buFont typeface="Wingdings" panose="05000000000000000000" pitchFamily="2" charset="2"/>
              <a:buChar char="§"/>
              <a:tabLst/>
              <a:defRPr/>
            </a:pPr>
            <a:endParaRPr kumimoji="0" lang="de-DE" sz="1800" b="0" i="0" u="none" strike="noStrike" kern="1200" cap="none" spc="0" normalizeH="0" baseline="0" noProof="0" dirty="0">
              <a:ln>
                <a:noFill/>
              </a:ln>
              <a:solidFill>
                <a:srgbClr val="333333"/>
              </a:solidFill>
              <a:effectLst/>
              <a:highlight>
                <a:srgbClr val="FFFFFF"/>
              </a:highlight>
              <a:uLnTx/>
              <a:uFillTx/>
              <a:latin typeface="Calibri" panose="020F0502020204030204"/>
              <a:ea typeface="+mn-ea"/>
              <a:cs typeface="Arial" panose="020B0604020202020204" pitchFamily="34" charset="0"/>
            </a:endParaRPr>
          </a:p>
          <a:p>
            <a:pPr marL="266700" marR="0" lvl="1" indent="0" algn="l" defTabSz="914400" rtl="0" eaLnBrk="1" fontAlgn="auto" latinLnBrk="0" hangingPunct="1">
              <a:lnSpc>
                <a:spcPct val="110000"/>
              </a:lnSpc>
              <a:spcBef>
                <a:spcPts val="0"/>
              </a:spcBef>
              <a:spcAft>
                <a:spcPts val="300"/>
              </a:spcAft>
              <a:buClr>
                <a:srgbClr val="FF4553"/>
              </a:buClr>
              <a:buSzTx/>
              <a:buFont typeface="Merriweather Sans" pitchFamily="2" charset="0"/>
              <a:buNone/>
              <a:tabLst/>
              <a:defRPr/>
            </a:pPr>
            <a:endParaRPr kumimoji="0" lang="de-DE" sz="1800" b="0" i="0" u="none" strike="noStrike" kern="1200" cap="none" spc="0" normalizeH="0" baseline="0" noProof="0" dirty="0">
              <a:ln>
                <a:noFill/>
              </a:ln>
              <a:solidFill>
                <a:srgbClr val="333333"/>
              </a:solidFill>
              <a:effectLst/>
              <a:highlight>
                <a:srgbClr val="FFFFFF"/>
              </a:highlight>
              <a:uLnTx/>
              <a:uFillTx/>
              <a:latin typeface="Calibri" panose="020F0502020204030204"/>
              <a:ea typeface="+mn-ea"/>
              <a:cs typeface="Arial" panose="020B0604020202020204" pitchFamily="34" charset="0"/>
            </a:endParaRPr>
          </a:p>
          <a:p>
            <a:pPr marL="266700" marR="0" lvl="1" indent="0" algn="l" defTabSz="914400" rtl="0" eaLnBrk="1" fontAlgn="auto" latinLnBrk="0" hangingPunct="1">
              <a:lnSpc>
                <a:spcPct val="110000"/>
              </a:lnSpc>
              <a:spcBef>
                <a:spcPts val="0"/>
              </a:spcBef>
              <a:spcAft>
                <a:spcPts val="300"/>
              </a:spcAft>
              <a:buClr>
                <a:srgbClr val="FF4553"/>
              </a:buClr>
              <a:buSzTx/>
              <a:buFont typeface="Merriweather Sans" pitchFamily="2" charset="0"/>
              <a:buNone/>
              <a:tabLst/>
              <a:defRPr/>
            </a:pPr>
            <a:endParaRPr kumimoji="0" lang="de-DE" sz="1800" b="0" i="0" u="none" strike="noStrike" kern="1200" cap="none" spc="0" normalizeH="0" baseline="0" noProof="0" dirty="0">
              <a:ln>
                <a:noFill/>
              </a:ln>
              <a:solidFill>
                <a:srgbClr val="333333"/>
              </a:solidFill>
              <a:effectLst/>
              <a:highlight>
                <a:srgbClr val="FFFFFF"/>
              </a:highlight>
              <a:uLnTx/>
              <a:uFillTx/>
              <a:latin typeface="Calibri" panose="020F0502020204030204"/>
              <a:ea typeface="+mn-ea"/>
              <a:cs typeface="Arial" panose="020B0604020202020204" pitchFamily="34" charset="0"/>
            </a:endParaRPr>
          </a:p>
          <a:p>
            <a:pPr marL="266700" marR="0" lvl="1" indent="0" algn="l" defTabSz="914400" rtl="0" eaLnBrk="1" fontAlgn="auto" latinLnBrk="0" hangingPunct="1">
              <a:lnSpc>
                <a:spcPct val="110000"/>
              </a:lnSpc>
              <a:spcBef>
                <a:spcPts val="0"/>
              </a:spcBef>
              <a:spcAft>
                <a:spcPts val="300"/>
              </a:spcAft>
              <a:buClr>
                <a:srgbClr val="FF4553"/>
              </a:buClr>
              <a:buSzTx/>
              <a:buFont typeface="Merriweather Sans" pitchFamily="2" charset="0"/>
              <a:buNone/>
              <a:tabLst/>
              <a:defRPr/>
            </a:pPr>
            <a:endParaRPr kumimoji="0" lang="de-DE" sz="1800" b="0" i="0" u="none" strike="noStrike" kern="1200" cap="none" spc="0" normalizeH="0" baseline="0" noProof="0" dirty="0">
              <a:ln>
                <a:noFill/>
              </a:ln>
              <a:solidFill>
                <a:srgbClr val="333333"/>
              </a:solidFill>
              <a:effectLst/>
              <a:highlight>
                <a:srgbClr val="FFFFFF"/>
              </a:highlight>
              <a:uLnTx/>
              <a:uFillTx/>
              <a:latin typeface="Calibri" panose="020F0502020204030204"/>
              <a:ea typeface="+mn-ea"/>
              <a:cs typeface="Arial" panose="020B0604020202020204" pitchFamily="34" charset="0"/>
            </a:endParaRPr>
          </a:p>
          <a:p>
            <a:pPr marL="447675" marR="0" lvl="1" indent="-180975" algn="l" defTabSz="914400" rtl="0" eaLnBrk="1" fontAlgn="auto" latinLnBrk="0" hangingPunct="1">
              <a:lnSpc>
                <a:spcPct val="110000"/>
              </a:lnSpc>
              <a:spcBef>
                <a:spcPts val="0"/>
              </a:spcBef>
              <a:spcAft>
                <a:spcPts val="300"/>
              </a:spcAft>
              <a:buClr>
                <a:srgbClr val="FF4553"/>
              </a:buClr>
              <a:buSzTx/>
              <a:buFont typeface="Merriweather Sans" pitchFamily="2" charset="0"/>
              <a:buChar char="•"/>
              <a:tabLst/>
              <a:defRPr/>
            </a:pPr>
            <a:endParaRPr kumimoji="0" lang="de-DE" sz="1800" b="0" i="0" u="none" strike="noStrike" kern="1200" cap="none" spc="0" normalizeH="0" baseline="0" noProof="0" dirty="0">
              <a:ln>
                <a:noFill/>
              </a:ln>
              <a:solidFill>
                <a:srgbClr val="333333"/>
              </a:solidFill>
              <a:effectLst/>
              <a:highlight>
                <a:srgbClr val="FFFFFF"/>
              </a:highlight>
              <a:uLnTx/>
              <a:uFillTx/>
              <a:latin typeface="Calibri" panose="020F0502020204030204"/>
              <a:ea typeface="+mn-ea"/>
              <a:cs typeface="Arial" panose="020B0604020202020204" pitchFamily="34" charset="0"/>
            </a:endParaRPr>
          </a:p>
          <a:p>
            <a:pPr marL="447675" marR="0" lvl="1" indent="-180975" algn="l" defTabSz="914400" rtl="0" eaLnBrk="1" fontAlgn="auto" latinLnBrk="0" hangingPunct="1">
              <a:lnSpc>
                <a:spcPct val="110000"/>
              </a:lnSpc>
              <a:spcBef>
                <a:spcPts val="0"/>
              </a:spcBef>
              <a:spcAft>
                <a:spcPts val="300"/>
              </a:spcAft>
              <a:buClr>
                <a:srgbClr val="FF4553"/>
              </a:buClr>
              <a:buSzTx/>
              <a:buFont typeface="Merriweather Sans" pitchFamily="2" charset="0"/>
              <a:buChar char="•"/>
              <a:tabLst/>
              <a:defRPr/>
            </a:pPr>
            <a:endParaRPr kumimoji="0" lang="de-DE" sz="1800" b="0" i="0" u="none" strike="noStrike" kern="1200" cap="none" spc="0" normalizeH="0" baseline="0" noProof="0" dirty="0">
              <a:ln>
                <a:noFill/>
              </a:ln>
              <a:solidFill>
                <a:srgbClr val="333333"/>
              </a:solidFill>
              <a:effectLst/>
              <a:highlight>
                <a:srgbClr val="FFFFFF"/>
              </a:highlight>
              <a:uLnTx/>
              <a:uFillTx/>
              <a:latin typeface="Calibri" panose="020F0502020204030204"/>
              <a:ea typeface="+mn-ea"/>
              <a:cs typeface="Arial" panose="020B0604020202020204" pitchFamily="34" charset="0"/>
            </a:endParaRPr>
          </a:p>
        </p:txBody>
      </p:sp>
      <p:pic>
        <p:nvPicPr>
          <p:cNvPr id="8" name="Grafik 7">
            <a:extLst>
              <a:ext uri="{FF2B5EF4-FFF2-40B4-BE49-F238E27FC236}">
                <a16:creationId xmlns:a16="http://schemas.microsoft.com/office/drawing/2014/main" id="{095FC5DA-0E6C-7022-DEBE-5DFCA00A1956}"/>
              </a:ext>
            </a:extLst>
          </p:cNvPr>
          <p:cNvPicPr>
            <a:picLocks noChangeAspect="1"/>
          </p:cNvPicPr>
          <p:nvPr/>
        </p:nvPicPr>
        <p:blipFill rotWithShape="1">
          <a:blip r:embed="rId3"/>
          <a:srcRect r="37206"/>
          <a:stretch/>
        </p:blipFill>
        <p:spPr>
          <a:xfrm>
            <a:off x="6884574" y="3294011"/>
            <a:ext cx="4618096" cy="1314633"/>
          </a:xfrm>
          <a:prstGeom prst="rect">
            <a:avLst/>
          </a:prstGeom>
        </p:spPr>
      </p:pic>
      <p:pic>
        <p:nvPicPr>
          <p:cNvPr id="9" name="Picture 2">
            <a:extLst>
              <a:ext uri="{FF2B5EF4-FFF2-40B4-BE49-F238E27FC236}">
                <a16:creationId xmlns:a16="http://schemas.microsoft.com/office/drawing/2014/main" id="{B30650CC-D097-DC25-7750-50CC3D8C2A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919" y="2492896"/>
            <a:ext cx="5652137" cy="3768091"/>
          </a:xfrm>
          <a:prstGeom prst="rect">
            <a:avLst/>
          </a:prstGeom>
          <a:noFill/>
          <a:extLst>
            <a:ext uri="{909E8E84-426E-40DD-AFC4-6F175D3DCCD1}">
              <a14:hiddenFill xmlns:a14="http://schemas.microsoft.com/office/drawing/2010/main">
                <a:solidFill>
                  <a:srgbClr val="FFFFFF"/>
                </a:solidFill>
              </a14:hiddenFill>
            </a:ext>
          </a:extLst>
        </p:spPr>
      </p:pic>
      <p:sp>
        <p:nvSpPr>
          <p:cNvPr id="4" name="Foliennummernplatzhalter 3">
            <a:extLst>
              <a:ext uri="{FF2B5EF4-FFF2-40B4-BE49-F238E27FC236}">
                <a16:creationId xmlns:a16="http://schemas.microsoft.com/office/drawing/2014/main" id="{1FBAD6A2-1A3F-339A-9CF5-B16280D563E0}"/>
              </a:ext>
            </a:extLst>
          </p:cNvPr>
          <p:cNvSpPr>
            <a:spLocks noGrp="1"/>
          </p:cNvSpPr>
          <p:nvPr>
            <p:ph type="sldNum" sz="quarter" idx="12"/>
          </p:nvPr>
        </p:nvSpPr>
        <p:spPr/>
        <p:txBody>
          <a:bodyPr/>
          <a:lstStyle/>
          <a:p>
            <a:r>
              <a:rPr lang="de-DE" noProof="0"/>
              <a:t>-</a:t>
            </a:r>
            <a:fld id="{5D46FDD2-BE3D-4DAC-8A1F-A3EB78845BB3}" type="slidenum">
              <a:rPr lang="de-DE" noProof="0" smtClean="0"/>
              <a:pPr/>
              <a:t>31</a:t>
            </a:fld>
            <a:r>
              <a:rPr lang="de-DE" noProof="0"/>
              <a:t>-</a:t>
            </a:r>
          </a:p>
        </p:txBody>
      </p:sp>
    </p:spTree>
    <p:extLst>
      <p:ext uri="{BB962C8B-B14F-4D97-AF65-F5344CB8AC3E}">
        <p14:creationId xmlns:p14="http://schemas.microsoft.com/office/powerpoint/2010/main" val="3104070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E78062E-CF2E-4CC0-E05F-89ACFAB4DBD6}"/>
              </a:ext>
            </a:extLst>
          </p:cNvPr>
          <p:cNvSpPr>
            <a:spLocks noGrp="1"/>
          </p:cNvSpPr>
          <p:nvPr>
            <p:ph type="title"/>
          </p:nvPr>
        </p:nvSpPr>
        <p:spPr>
          <a:xfrm>
            <a:off x="-2" y="628424"/>
            <a:ext cx="4646060" cy="496320"/>
          </a:xfrm>
        </p:spPr>
        <p:txBody>
          <a:bodyPr/>
          <a:lstStyle/>
          <a:p>
            <a:r>
              <a:rPr lang="de-DE" dirty="0"/>
              <a:t>Versand einer </a:t>
            </a:r>
            <a:r>
              <a:rPr lang="de-DE" dirty="0" err="1"/>
              <a:t>XRechnung</a:t>
            </a:r>
            <a:endParaRPr lang="de-DE" dirty="0"/>
          </a:p>
        </p:txBody>
      </p:sp>
      <p:sp>
        <p:nvSpPr>
          <p:cNvPr id="13" name="Textplatzhalter 12">
            <a:extLst>
              <a:ext uri="{FF2B5EF4-FFF2-40B4-BE49-F238E27FC236}">
                <a16:creationId xmlns:a16="http://schemas.microsoft.com/office/drawing/2014/main" id="{64336CD1-C916-246A-012E-1DB1C5FCD21C}"/>
              </a:ext>
            </a:extLst>
          </p:cNvPr>
          <p:cNvSpPr>
            <a:spLocks noGrp="1"/>
          </p:cNvSpPr>
          <p:nvPr>
            <p:ph type="body" sz="quarter" idx="13"/>
          </p:nvPr>
        </p:nvSpPr>
        <p:spPr/>
        <p:txBody>
          <a:bodyPr/>
          <a:lstStyle/>
          <a:p>
            <a:pPr algn="l"/>
            <a:r>
              <a:rPr lang="de-DE" b="0" i="0" dirty="0">
                <a:solidFill>
                  <a:srgbClr val="333333"/>
                </a:solidFill>
                <a:effectLst/>
                <a:highlight>
                  <a:srgbClr val="FFFFFF"/>
                </a:highlight>
                <a:cs typeface="Arial" panose="020B0604020202020204" pitchFamily="34" charset="0"/>
              </a:rPr>
              <a:t>Wählen Sie in der Auftragsübersicht erneut den </a:t>
            </a:r>
            <a:br>
              <a:rPr lang="de-DE" b="0" i="0" dirty="0">
                <a:solidFill>
                  <a:srgbClr val="333333"/>
                </a:solidFill>
                <a:effectLst/>
                <a:highlight>
                  <a:srgbClr val="FFFFFF"/>
                </a:highlight>
                <a:cs typeface="Arial" panose="020B0604020202020204" pitchFamily="34" charset="0"/>
              </a:rPr>
            </a:br>
            <a:r>
              <a:rPr lang="de-DE" b="0" i="0" dirty="0">
                <a:solidFill>
                  <a:srgbClr val="333333"/>
                </a:solidFill>
                <a:effectLst/>
                <a:highlight>
                  <a:srgbClr val="FFFFFF"/>
                </a:highlight>
                <a:cs typeface="Arial" panose="020B0604020202020204" pitchFamily="34" charset="0"/>
              </a:rPr>
              <a:t>versandten Beleg aus und klicken </a:t>
            </a:r>
            <a:r>
              <a:rPr lang="de-DE" dirty="0">
                <a:solidFill>
                  <a:srgbClr val="333333"/>
                </a:solidFill>
                <a:highlight>
                  <a:srgbClr val="FFFFFF"/>
                </a:highlight>
                <a:cs typeface="Arial" panose="020B0604020202020204" pitchFamily="34" charset="0"/>
              </a:rPr>
              <a:t>im Kontextmenü </a:t>
            </a:r>
            <a:br>
              <a:rPr lang="de-DE" dirty="0">
                <a:solidFill>
                  <a:srgbClr val="333333"/>
                </a:solidFill>
                <a:highlight>
                  <a:srgbClr val="FFFFFF"/>
                </a:highlight>
                <a:cs typeface="Arial" panose="020B0604020202020204" pitchFamily="34" charset="0"/>
              </a:rPr>
            </a:br>
            <a:r>
              <a:rPr lang="de-DE" dirty="0">
                <a:solidFill>
                  <a:srgbClr val="333333"/>
                </a:solidFill>
                <a:highlight>
                  <a:srgbClr val="FFFFFF"/>
                </a:highlight>
                <a:cs typeface="Arial" panose="020B0604020202020204" pitchFamily="34" charset="0"/>
              </a:rPr>
              <a:t>auf „Als </a:t>
            </a:r>
            <a:r>
              <a:rPr lang="de-DE" dirty="0" err="1">
                <a:solidFill>
                  <a:srgbClr val="333333"/>
                </a:solidFill>
                <a:highlight>
                  <a:srgbClr val="FFFFFF"/>
                </a:highlight>
                <a:cs typeface="Arial" panose="020B0604020202020204" pitchFamily="34" charset="0"/>
              </a:rPr>
              <a:t>eRechnung</a:t>
            </a:r>
            <a:r>
              <a:rPr lang="de-DE" dirty="0">
                <a:solidFill>
                  <a:srgbClr val="333333"/>
                </a:solidFill>
                <a:highlight>
                  <a:srgbClr val="FFFFFF"/>
                </a:highlight>
                <a:cs typeface="Arial" panose="020B0604020202020204" pitchFamily="34" charset="0"/>
              </a:rPr>
              <a:t> verarbeiten/Status aktualisieren“.</a:t>
            </a:r>
          </a:p>
          <a:p>
            <a:pPr algn="l"/>
            <a:r>
              <a:rPr lang="de-DE" dirty="0">
                <a:solidFill>
                  <a:srgbClr val="333333"/>
                </a:solidFill>
                <a:highlight>
                  <a:srgbClr val="FFFFFF"/>
                </a:highlight>
                <a:cs typeface="Arial" panose="020B0604020202020204" pitchFamily="34" charset="0"/>
              </a:rPr>
              <a:t>Mit Klick auf „Status aktualisieren“ wird der Status aktualisiert und die erzeugte </a:t>
            </a:r>
            <a:r>
              <a:rPr lang="de-DE" dirty="0" err="1">
                <a:solidFill>
                  <a:srgbClr val="333333"/>
                </a:solidFill>
                <a:highlight>
                  <a:srgbClr val="FFFFFF"/>
                </a:highlight>
                <a:cs typeface="Arial" panose="020B0604020202020204" pitchFamily="34" charset="0"/>
              </a:rPr>
              <a:t>XRechnung</a:t>
            </a:r>
            <a:r>
              <a:rPr lang="de-DE" dirty="0">
                <a:solidFill>
                  <a:srgbClr val="333333"/>
                </a:solidFill>
                <a:highlight>
                  <a:srgbClr val="FFFFFF"/>
                </a:highlight>
                <a:cs typeface="Arial" panose="020B0604020202020204" pitchFamily="34" charset="0"/>
              </a:rPr>
              <a:t>, sofern </a:t>
            </a:r>
            <a:br>
              <a:rPr lang="de-DE" dirty="0">
                <a:solidFill>
                  <a:srgbClr val="333333"/>
                </a:solidFill>
                <a:highlight>
                  <a:srgbClr val="FFFFFF"/>
                </a:highlight>
                <a:cs typeface="Arial" panose="020B0604020202020204" pitchFamily="34" charset="0"/>
              </a:rPr>
            </a:br>
            <a:r>
              <a:rPr lang="de-DE" dirty="0">
                <a:solidFill>
                  <a:srgbClr val="333333"/>
                </a:solidFill>
                <a:highlight>
                  <a:srgbClr val="FFFFFF"/>
                </a:highlight>
                <a:cs typeface="Arial" panose="020B0604020202020204" pitchFamily="34" charset="0"/>
              </a:rPr>
              <a:t>erfolgreich versendet, vom Server geholt und lokal </a:t>
            </a:r>
            <a:br>
              <a:rPr lang="de-DE" dirty="0">
                <a:solidFill>
                  <a:srgbClr val="333333"/>
                </a:solidFill>
                <a:highlight>
                  <a:srgbClr val="FFFFFF"/>
                </a:highlight>
                <a:cs typeface="Arial" panose="020B0604020202020204" pitchFamily="34" charset="0"/>
              </a:rPr>
            </a:br>
            <a:r>
              <a:rPr lang="de-DE" dirty="0">
                <a:solidFill>
                  <a:srgbClr val="333333"/>
                </a:solidFill>
                <a:highlight>
                  <a:srgbClr val="FFFFFF"/>
                </a:highlight>
                <a:cs typeface="Arial" panose="020B0604020202020204" pitchFamily="34" charset="0"/>
              </a:rPr>
              <a:t>abgelegt. Außerdem erhält die </a:t>
            </a:r>
            <a:r>
              <a:rPr lang="de-DE" dirty="0" err="1">
                <a:solidFill>
                  <a:srgbClr val="333333"/>
                </a:solidFill>
                <a:highlight>
                  <a:srgbClr val="FFFFFF"/>
                </a:highlight>
                <a:cs typeface="Arial" panose="020B0604020202020204" pitchFamily="34" charset="0"/>
              </a:rPr>
              <a:t>XRechnung</a:t>
            </a:r>
            <a:r>
              <a:rPr lang="de-DE" dirty="0">
                <a:solidFill>
                  <a:srgbClr val="333333"/>
                </a:solidFill>
                <a:highlight>
                  <a:srgbClr val="FFFFFF"/>
                </a:highlight>
                <a:cs typeface="Arial" panose="020B0604020202020204" pitchFamily="34" charset="0"/>
              </a:rPr>
              <a:t> in den Pro/Premium-Versionen den Status final in der Dokumentenverwaltung.</a:t>
            </a:r>
          </a:p>
          <a:p>
            <a:pPr algn="l"/>
            <a:r>
              <a:rPr lang="de-DE" dirty="0">
                <a:solidFill>
                  <a:srgbClr val="333333"/>
                </a:solidFill>
                <a:highlight>
                  <a:srgbClr val="FFFFFF"/>
                </a:highlight>
                <a:cs typeface="Arial" panose="020B0604020202020204" pitchFamily="34" charset="0"/>
              </a:rPr>
              <a:t>„</a:t>
            </a:r>
            <a:r>
              <a:rPr lang="de-DE" dirty="0" err="1">
                <a:solidFill>
                  <a:srgbClr val="333333"/>
                </a:solidFill>
                <a:highlight>
                  <a:srgbClr val="FFFFFF"/>
                </a:highlight>
                <a:cs typeface="Arial" panose="020B0604020202020204" pitchFamily="34" charset="0"/>
              </a:rPr>
              <a:t>XRechnung</a:t>
            </a:r>
            <a:r>
              <a:rPr lang="de-DE" dirty="0">
                <a:solidFill>
                  <a:srgbClr val="333333"/>
                </a:solidFill>
                <a:highlight>
                  <a:srgbClr val="FFFFFF"/>
                </a:highlight>
                <a:cs typeface="Arial" panose="020B0604020202020204" pitchFamily="34" charset="0"/>
              </a:rPr>
              <a:t> anzeigen“ öffnet den internen </a:t>
            </a:r>
            <a:br>
              <a:rPr lang="de-DE" dirty="0">
                <a:solidFill>
                  <a:srgbClr val="333333"/>
                </a:solidFill>
                <a:highlight>
                  <a:srgbClr val="FFFFFF"/>
                </a:highlight>
                <a:cs typeface="Arial" panose="020B0604020202020204" pitchFamily="34" charset="0"/>
              </a:rPr>
            </a:br>
            <a:r>
              <a:rPr lang="de-DE" dirty="0">
                <a:solidFill>
                  <a:srgbClr val="333333"/>
                </a:solidFill>
                <a:highlight>
                  <a:srgbClr val="FFFFFF"/>
                </a:highlight>
                <a:cs typeface="Arial" panose="020B0604020202020204" pitchFamily="34" charset="0"/>
              </a:rPr>
              <a:t>Belegviewer.</a:t>
            </a:r>
          </a:p>
          <a:p>
            <a:pPr algn="l"/>
            <a:r>
              <a:rPr lang="de-DE" dirty="0">
                <a:solidFill>
                  <a:srgbClr val="333333"/>
                </a:solidFill>
                <a:highlight>
                  <a:srgbClr val="FFFFFF"/>
                </a:highlight>
                <a:cs typeface="Arial" panose="020B0604020202020204" pitchFamily="34" charset="0"/>
              </a:rPr>
              <a:t>Der Pfad zur automatisch abgelegten XML-Datei wird im </a:t>
            </a:r>
            <a:br>
              <a:rPr lang="de-DE" dirty="0">
                <a:solidFill>
                  <a:srgbClr val="333333"/>
                </a:solidFill>
                <a:highlight>
                  <a:srgbClr val="FFFFFF"/>
                </a:highlight>
                <a:cs typeface="Arial" panose="020B0604020202020204" pitchFamily="34" charset="0"/>
              </a:rPr>
            </a:br>
            <a:r>
              <a:rPr lang="de-DE" dirty="0">
                <a:solidFill>
                  <a:srgbClr val="333333"/>
                </a:solidFill>
                <a:highlight>
                  <a:srgbClr val="FFFFFF"/>
                </a:highlight>
                <a:cs typeface="Arial" panose="020B0604020202020204" pitchFamily="34" charset="0"/>
              </a:rPr>
              <a:t>unteren Bereich angegeben.</a:t>
            </a:r>
          </a:p>
          <a:p>
            <a:pPr marL="273050" lvl="1" indent="-273050">
              <a:buFont typeface="Wingdings" panose="05000000000000000000" pitchFamily="2" charset="2"/>
              <a:buChar char="§"/>
            </a:pPr>
            <a:endParaRPr lang="de-DE" dirty="0">
              <a:solidFill>
                <a:srgbClr val="333333"/>
              </a:solidFill>
              <a:highlight>
                <a:srgbClr val="FFFFFF"/>
              </a:highlight>
              <a:cs typeface="Arial" panose="020B0604020202020204" pitchFamily="34" charset="0"/>
            </a:endParaRPr>
          </a:p>
        </p:txBody>
      </p:sp>
      <p:sp>
        <p:nvSpPr>
          <p:cNvPr id="2" name="Textplatzhalter 2">
            <a:extLst>
              <a:ext uri="{FF2B5EF4-FFF2-40B4-BE49-F238E27FC236}">
                <a16:creationId xmlns:a16="http://schemas.microsoft.com/office/drawing/2014/main" id="{E9C28BA2-B4BC-4766-2BB3-95E967F177C2}"/>
              </a:ext>
            </a:extLst>
          </p:cNvPr>
          <p:cNvSpPr txBox="1">
            <a:spLocks/>
          </p:cNvSpPr>
          <p:nvPr/>
        </p:nvSpPr>
        <p:spPr>
          <a:xfrm>
            <a:off x="696000" y="1521328"/>
            <a:ext cx="10800000" cy="4860000"/>
          </a:xfrm>
          <a:prstGeom prst="rect">
            <a:avLst/>
          </a:prstGeom>
        </p:spPr>
        <p:txBody>
          <a:bodyPr vert="horz" lIns="0" tIns="0" rIns="0" bIns="0" rtlCol="0">
            <a:noAutofit/>
          </a:bodyPr>
          <a:lstStyle>
            <a:lvl1pPr marL="266700" indent="-266700" algn="l" defTabSz="914400" rtl="0" eaLnBrk="1" latinLnBrk="0" hangingPunct="1">
              <a:lnSpc>
                <a:spcPct val="110000"/>
              </a:lnSpc>
              <a:spcBef>
                <a:spcPts val="0"/>
              </a:spcBef>
              <a:spcAft>
                <a:spcPts val="600"/>
              </a:spcAft>
              <a:buClr>
                <a:schemeClr val="accent1"/>
              </a:buClr>
              <a:buFont typeface="Wingdings" panose="05000000000000000000" pitchFamily="2" charset="2"/>
              <a:buChar char="§"/>
              <a:defRPr lang="de-DE" sz="1800" kern="1200" noProof="0" dirty="0">
                <a:solidFill>
                  <a:schemeClr val="tx1"/>
                </a:solidFill>
                <a:latin typeface="+mn-lt"/>
                <a:ea typeface="+mn-ea"/>
                <a:cs typeface="+mn-cs"/>
              </a:defRPr>
            </a:lvl1pPr>
            <a:lvl2pPr marL="447675" indent="-180975" algn="l" defTabSz="914400" rtl="0" eaLnBrk="1" latinLnBrk="0" hangingPunct="1">
              <a:lnSpc>
                <a:spcPct val="110000"/>
              </a:lnSpc>
              <a:spcBef>
                <a:spcPts val="0"/>
              </a:spcBef>
              <a:spcAft>
                <a:spcPts val="300"/>
              </a:spcAft>
              <a:buClr>
                <a:schemeClr val="accent1"/>
              </a:buClr>
              <a:buFont typeface="Merriweather Sans" pitchFamily="2" charset="0"/>
              <a:buChar char="•"/>
              <a:defRPr sz="1800" kern="1200">
                <a:solidFill>
                  <a:schemeClr val="tx1"/>
                </a:solidFill>
                <a:latin typeface="+mn-lt"/>
                <a:ea typeface="+mn-ea"/>
                <a:cs typeface="+mn-cs"/>
              </a:defRPr>
            </a:lvl2pPr>
            <a:lvl3pPr marL="714375" indent="-266700" algn="l" defTabSz="914400" rtl="0" eaLnBrk="1" latinLnBrk="0" hangingPunct="1">
              <a:lnSpc>
                <a:spcPct val="110000"/>
              </a:lnSpc>
              <a:spcBef>
                <a:spcPts val="0"/>
              </a:spcBef>
              <a:spcAft>
                <a:spcPts val="300"/>
              </a:spcAft>
              <a:buClrTx/>
              <a:buFont typeface="Symbol" panose="05050102010706020507" pitchFamily="18" charset="2"/>
              <a:buChar char="-"/>
              <a:defRPr lang="de-DE" sz="1800" kern="1200" noProof="0" dirty="0">
                <a:solidFill>
                  <a:schemeClr val="tx1"/>
                </a:solidFill>
                <a:latin typeface="+mn-lt"/>
                <a:ea typeface="+mn-ea"/>
                <a:cs typeface="+mn-cs"/>
              </a:defRPr>
            </a:lvl3pPr>
            <a:lvl4pPr marL="0" indent="0" algn="l" defTabSz="914400" rtl="0" eaLnBrk="1" latinLnBrk="0" hangingPunct="1">
              <a:lnSpc>
                <a:spcPct val="110000"/>
              </a:lnSpc>
              <a:spcBef>
                <a:spcPts val="0"/>
              </a:spcBef>
              <a:spcAft>
                <a:spcPts val="600"/>
              </a:spcAft>
              <a:buFont typeface="Symbol" panose="05050102010706020507" pitchFamily="18" charset="2"/>
              <a:buNone/>
              <a:defRPr lang="de-DE" sz="1800" kern="1200" noProof="0" dirty="0">
                <a:solidFill>
                  <a:schemeClr val="tx1"/>
                </a:solidFill>
                <a:latin typeface="+mn-lt"/>
                <a:ea typeface="+mn-ea"/>
                <a:cs typeface="+mn-cs"/>
              </a:defRPr>
            </a:lvl4pPr>
            <a:lvl5pPr marL="0" indent="0" algn="l" defTabSz="914400" rtl="0" eaLnBrk="1" latinLnBrk="0" hangingPunct="1">
              <a:lnSpc>
                <a:spcPct val="110000"/>
              </a:lnSpc>
              <a:spcBef>
                <a:spcPts val="900"/>
              </a:spcBef>
              <a:spcAft>
                <a:spcPts val="1800"/>
              </a:spcAft>
              <a:buFont typeface="Symbol" panose="05050102010706020507" pitchFamily="18" charset="2"/>
              <a:buNone/>
              <a:defRPr lang="de-DE" sz="2000" kern="1200" noProof="0" dirty="0">
                <a:solidFill>
                  <a:schemeClr val="accent1"/>
                </a:solidFill>
                <a:latin typeface="+mj-lt"/>
                <a:ea typeface="+mn-ea"/>
                <a:cs typeface="+mn-cs"/>
              </a:defRPr>
            </a:lvl5pPr>
            <a:lvl6pPr marL="0" indent="0" algn="l" defTabSz="914400" rtl="0" eaLnBrk="1" latinLnBrk="0" hangingPunct="1">
              <a:lnSpc>
                <a:spcPct val="110000"/>
              </a:lnSpc>
              <a:spcBef>
                <a:spcPts val="1200"/>
              </a:spcBef>
              <a:spcAft>
                <a:spcPts val="1800"/>
              </a:spcAft>
              <a:buFont typeface="Merriweather Sans" panose="020B0604020202020204" pitchFamily="34" charset="0"/>
              <a:buNone/>
              <a:defRPr sz="2400" kern="1200">
                <a:solidFill>
                  <a:schemeClr val="accent1"/>
                </a:solidFill>
                <a:latin typeface="+mj-lt"/>
                <a:ea typeface="+mn-ea"/>
                <a:cs typeface="+mn-cs"/>
              </a:defRPr>
            </a:lvl6pPr>
            <a:lvl7pPr marL="2971800" indent="-228600" algn="l" defTabSz="914400" rtl="0" eaLnBrk="1" latinLnBrk="0" hangingPunct="1">
              <a:lnSpc>
                <a:spcPct val="90000"/>
              </a:lnSpc>
              <a:spcBef>
                <a:spcPts val="500"/>
              </a:spcBef>
              <a:buFont typeface="Merriweather San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erriweather San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erriweather Sans" panose="020B0604020202020204" pitchFamily="34" charset="0"/>
              <a:buChar char="•"/>
              <a:defRPr sz="1800" kern="1200">
                <a:solidFill>
                  <a:schemeClr val="tx1"/>
                </a:solidFill>
                <a:latin typeface="+mn-lt"/>
                <a:ea typeface="+mn-ea"/>
                <a:cs typeface="+mn-cs"/>
              </a:defRPr>
            </a:lvl9pPr>
          </a:lstStyle>
          <a:p>
            <a:pPr marL="447675" marR="0" lvl="1" indent="-180975" algn="l" defTabSz="914400" rtl="0" eaLnBrk="1" fontAlgn="auto" latinLnBrk="0" hangingPunct="1">
              <a:lnSpc>
                <a:spcPct val="110000"/>
              </a:lnSpc>
              <a:spcBef>
                <a:spcPts val="0"/>
              </a:spcBef>
              <a:spcAft>
                <a:spcPts val="300"/>
              </a:spcAft>
              <a:buClr>
                <a:srgbClr val="FF4553"/>
              </a:buClr>
              <a:buSzTx/>
              <a:buFont typeface="Wingdings" panose="05000000000000000000" pitchFamily="2" charset="2"/>
              <a:buChar char="§"/>
              <a:tabLst/>
              <a:defRPr/>
            </a:pPr>
            <a:endParaRPr kumimoji="0" lang="de-DE" sz="1800" b="0" i="0" u="none" strike="noStrike" kern="1200" cap="none" spc="0" normalizeH="0" baseline="0" noProof="0" dirty="0">
              <a:ln>
                <a:noFill/>
              </a:ln>
              <a:solidFill>
                <a:srgbClr val="333333"/>
              </a:solidFill>
              <a:effectLst/>
              <a:highlight>
                <a:srgbClr val="FFFFFF"/>
              </a:highlight>
              <a:uLnTx/>
              <a:uFillTx/>
              <a:latin typeface="Calibri" panose="020F0502020204030204"/>
              <a:ea typeface="+mn-ea"/>
              <a:cs typeface="Arial" panose="020B0604020202020204" pitchFamily="34" charset="0"/>
            </a:endParaRPr>
          </a:p>
          <a:p>
            <a:pPr marL="266700" marR="0" lvl="1" indent="0" algn="l" defTabSz="914400" rtl="0" eaLnBrk="1" fontAlgn="auto" latinLnBrk="0" hangingPunct="1">
              <a:lnSpc>
                <a:spcPct val="110000"/>
              </a:lnSpc>
              <a:spcBef>
                <a:spcPts val="0"/>
              </a:spcBef>
              <a:spcAft>
                <a:spcPts val="300"/>
              </a:spcAft>
              <a:buClr>
                <a:srgbClr val="FF4553"/>
              </a:buClr>
              <a:buSzTx/>
              <a:buFont typeface="Merriweather Sans" pitchFamily="2" charset="0"/>
              <a:buNone/>
              <a:tabLst/>
              <a:defRPr/>
            </a:pPr>
            <a:endParaRPr kumimoji="0" lang="de-DE" sz="1800" b="0" i="0" u="none" strike="noStrike" kern="1200" cap="none" spc="0" normalizeH="0" baseline="0" noProof="0" dirty="0">
              <a:ln>
                <a:noFill/>
              </a:ln>
              <a:solidFill>
                <a:srgbClr val="333333"/>
              </a:solidFill>
              <a:effectLst/>
              <a:highlight>
                <a:srgbClr val="FFFFFF"/>
              </a:highlight>
              <a:uLnTx/>
              <a:uFillTx/>
              <a:latin typeface="Calibri" panose="020F0502020204030204"/>
              <a:ea typeface="+mn-ea"/>
              <a:cs typeface="Arial" panose="020B0604020202020204" pitchFamily="34" charset="0"/>
            </a:endParaRPr>
          </a:p>
          <a:p>
            <a:pPr marL="266700" marR="0" lvl="1" indent="0" algn="l" defTabSz="914400" rtl="0" eaLnBrk="1" fontAlgn="auto" latinLnBrk="0" hangingPunct="1">
              <a:lnSpc>
                <a:spcPct val="110000"/>
              </a:lnSpc>
              <a:spcBef>
                <a:spcPts val="0"/>
              </a:spcBef>
              <a:spcAft>
                <a:spcPts val="300"/>
              </a:spcAft>
              <a:buClr>
                <a:srgbClr val="FF4553"/>
              </a:buClr>
              <a:buSzTx/>
              <a:buFont typeface="Merriweather Sans" pitchFamily="2" charset="0"/>
              <a:buNone/>
              <a:tabLst/>
              <a:defRPr/>
            </a:pPr>
            <a:endParaRPr kumimoji="0" lang="de-DE" sz="1800" b="0" i="0" u="none" strike="noStrike" kern="1200" cap="none" spc="0" normalizeH="0" baseline="0" noProof="0" dirty="0">
              <a:ln>
                <a:noFill/>
              </a:ln>
              <a:solidFill>
                <a:srgbClr val="333333"/>
              </a:solidFill>
              <a:effectLst/>
              <a:highlight>
                <a:srgbClr val="FFFFFF"/>
              </a:highlight>
              <a:uLnTx/>
              <a:uFillTx/>
              <a:latin typeface="Calibri" panose="020F0502020204030204"/>
              <a:ea typeface="+mn-ea"/>
              <a:cs typeface="Arial" panose="020B0604020202020204" pitchFamily="34" charset="0"/>
            </a:endParaRPr>
          </a:p>
          <a:p>
            <a:pPr marL="266700" marR="0" lvl="1" indent="0" algn="l" defTabSz="914400" rtl="0" eaLnBrk="1" fontAlgn="auto" latinLnBrk="0" hangingPunct="1">
              <a:lnSpc>
                <a:spcPct val="110000"/>
              </a:lnSpc>
              <a:spcBef>
                <a:spcPts val="0"/>
              </a:spcBef>
              <a:spcAft>
                <a:spcPts val="300"/>
              </a:spcAft>
              <a:buClr>
                <a:srgbClr val="FF4553"/>
              </a:buClr>
              <a:buSzTx/>
              <a:buFont typeface="Merriweather Sans" pitchFamily="2" charset="0"/>
              <a:buNone/>
              <a:tabLst/>
              <a:defRPr/>
            </a:pPr>
            <a:endParaRPr kumimoji="0" lang="de-DE" sz="1800" b="0" i="0" u="none" strike="noStrike" kern="1200" cap="none" spc="0" normalizeH="0" baseline="0" noProof="0" dirty="0">
              <a:ln>
                <a:noFill/>
              </a:ln>
              <a:solidFill>
                <a:srgbClr val="333333"/>
              </a:solidFill>
              <a:effectLst/>
              <a:highlight>
                <a:srgbClr val="FFFFFF"/>
              </a:highlight>
              <a:uLnTx/>
              <a:uFillTx/>
              <a:latin typeface="Calibri" panose="020F0502020204030204"/>
              <a:ea typeface="+mn-ea"/>
              <a:cs typeface="Arial" panose="020B0604020202020204" pitchFamily="34" charset="0"/>
            </a:endParaRPr>
          </a:p>
          <a:p>
            <a:pPr marL="447675" marR="0" lvl="1" indent="-180975" algn="l" defTabSz="914400" rtl="0" eaLnBrk="1" fontAlgn="auto" latinLnBrk="0" hangingPunct="1">
              <a:lnSpc>
                <a:spcPct val="110000"/>
              </a:lnSpc>
              <a:spcBef>
                <a:spcPts val="0"/>
              </a:spcBef>
              <a:spcAft>
                <a:spcPts val="300"/>
              </a:spcAft>
              <a:buClr>
                <a:srgbClr val="FF4553"/>
              </a:buClr>
              <a:buSzTx/>
              <a:buFont typeface="Merriweather Sans" pitchFamily="2" charset="0"/>
              <a:buChar char="•"/>
              <a:tabLst/>
              <a:defRPr/>
            </a:pPr>
            <a:endParaRPr kumimoji="0" lang="de-DE" sz="1800" b="0" i="0" u="none" strike="noStrike" kern="1200" cap="none" spc="0" normalizeH="0" baseline="0" noProof="0" dirty="0">
              <a:ln>
                <a:noFill/>
              </a:ln>
              <a:solidFill>
                <a:srgbClr val="333333"/>
              </a:solidFill>
              <a:effectLst/>
              <a:highlight>
                <a:srgbClr val="FFFFFF"/>
              </a:highlight>
              <a:uLnTx/>
              <a:uFillTx/>
              <a:latin typeface="Calibri" panose="020F0502020204030204"/>
              <a:ea typeface="+mn-ea"/>
              <a:cs typeface="Arial" panose="020B0604020202020204" pitchFamily="34" charset="0"/>
            </a:endParaRPr>
          </a:p>
          <a:p>
            <a:pPr marL="447675" marR="0" lvl="1" indent="-180975" algn="l" defTabSz="914400" rtl="0" eaLnBrk="1" fontAlgn="auto" latinLnBrk="0" hangingPunct="1">
              <a:lnSpc>
                <a:spcPct val="110000"/>
              </a:lnSpc>
              <a:spcBef>
                <a:spcPts val="0"/>
              </a:spcBef>
              <a:spcAft>
                <a:spcPts val="300"/>
              </a:spcAft>
              <a:buClr>
                <a:srgbClr val="FF4553"/>
              </a:buClr>
              <a:buSzTx/>
              <a:buFont typeface="Merriweather Sans" pitchFamily="2" charset="0"/>
              <a:buChar char="•"/>
              <a:tabLst/>
              <a:defRPr/>
            </a:pPr>
            <a:endParaRPr kumimoji="0" lang="de-DE" sz="1800" b="0" i="0" u="none" strike="noStrike" kern="1200" cap="none" spc="0" normalizeH="0" baseline="0" noProof="0" dirty="0">
              <a:ln>
                <a:noFill/>
              </a:ln>
              <a:solidFill>
                <a:srgbClr val="333333"/>
              </a:solidFill>
              <a:effectLst/>
              <a:highlight>
                <a:srgbClr val="FFFFFF"/>
              </a:highlight>
              <a:uLnTx/>
              <a:uFillTx/>
              <a:latin typeface="Calibri" panose="020F0502020204030204"/>
              <a:ea typeface="+mn-ea"/>
              <a:cs typeface="Arial" panose="020B0604020202020204" pitchFamily="34" charset="0"/>
            </a:endParaRPr>
          </a:p>
        </p:txBody>
      </p:sp>
      <p:pic>
        <p:nvPicPr>
          <p:cNvPr id="8" name="Picture 2" descr="Image with no description">
            <a:extLst>
              <a:ext uri="{FF2B5EF4-FFF2-40B4-BE49-F238E27FC236}">
                <a16:creationId xmlns:a16="http://schemas.microsoft.com/office/drawing/2014/main" id="{A7380297-524B-CDFE-0304-774181B72E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335" b="60071"/>
          <a:stretch/>
        </p:blipFill>
        <p:spPr bwMode="auto">
          <a:xfrm>
            <a:off x="6312024" y="1412776"/>
            <a:ext cx="5328592" cy="14972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mage with no description">
            <a:extLst>
              <a:ext uri="{FF2B5EF4-FFF2-40B4-BE49-F238E27FC236}">
                <a16:creationId xmlns:a16="http://schemas.microsoft.com/office/drawing/2014/main" id="{248DFDFF-A6D1-6DCC-EB90-59E040A8F5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5340"/>
          <a:stretch/>
        </p:blipFill>
        <p:spPr bwMode="auto">
          <a:xfrm>
            <a:off x="6681564" y="3140968"/>
            <a:ext cx="4219348" cy="2990982"/>
          </a:xfrm>
          <a:prstGeom prst="rect">
            <a:avLst/>
          </a:prstGeom>
          <a:noFill/>
          <a:extLst>
            <a:ext uri="{909E8E84-426E-40DD-AFC4-6F175D3DCCD1}">
              <a14:hiddenFill xmlns:a14="http://schemas.microsoft.com/office/drawing/2010/main">
                <a:solidFill>
                  <a:srgbClr val="FFFFFF"/>
                </a:solidFill>
              </a14:hiddenFill>
            </a:ext>
          </a:extLst>
        </p:spPr>
      </p:pic>
      <p:sp>
        <p:nvSpPr>
          <p:cNvPr id="4" name="Foliennummernplatzhalter 3">
            <a:extLst>
              <a:ext uri="{FF2B5EF4-FFF2-40B4-BE49-F238E27FC236}">
                <a16:creationId xmlns:a16="http://schemas.microsoft.com/office/drawing/2014/main" id="{7ABC7A0A-4078-B516-0E6B-910D88AE5146}"/>
              </a:ext>
            </a:extLst>
          </p:cNvPr>
          <p:cNvSpPr>
            <a:spLocks noGrp="1"/>
          </p:cNvSpPr>
          <p:nvPr>
            <p:ph type="sldNum" sz="quarter" idx="12"/>
          </p:nvPr>
        </p:nvSpPr>
        <p:spPr/>
        <p:txBody>
          <a:bodyPr/>
          <a:lstStyle/>
          <a:p>
            <a:r>
              <a:rPr lang="de-DE" noProof="0"/>
              <a:t>-</a:t>
            </a:r>
            <a:fld id="{5D46FDD2-BE3D-4DAC-8A1F-A3EB78845BB3}" type="slidenum">
              <a:rPr lang="de-DE" noProof="0" smtClean="0"/>
              <a:pPr/>
              <a:t>32</a:t>
            </a:fld>
            <a:r>
              <a:rPr lang="de-DE" noProof="0"/>
              <a:t>-</a:t>
            </a:r>
          </a:p>
        </p:txBody>
      </p:sp>
    </p:spTree>
    <p:extLst>
      <p:ext uri="{BB962C8B-B14F-4D97-AF65-F5344CB8AC3E}">
        <p14:creationId xmlns:p14="http://schemas.microsoft.com/office/powerpoint/2010/main" val="2501951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E78062E-CF2E-4CC0-E05F-89ACFAB4DBD6}"/>
              </a:ext>
            </a:extLst>
          </p:cNvPr>
          <p:cNvSpPr>
            <a:spLocks noGrp="1"/>
          </p:cNvSpPr>
          <p:nvPr>
            <p:ph type="title"/>
          </p:nvPr>
        </p:nvSpPr>
        <p:spPr>
          <a:xfrm>
            <a:off x="-2" y="628424"/>
            <a:ext cx="5950456" cy="496320"/>
          </a:xfrm>
        </p:spPr>
        <p:txBody>
          <a:bodyPr/>
          <a:lstStyle/>
          <a:p>
            <a:r>
              <a:rPr lang="de-DE" dirty="0"/>
              <a:t>Versand einer ZUGFeRD-Rechnung</a:t>
            </a:r>
          </a:p>
        </p:txBody>
      </p:sp>
      <p:sp>
        <p:nvSpPr>
          <p:cNvPr id="13" name="Textplatzhalter 12">
            <a:extLst>
              <a:ext uri="{FF2B5EF4-FFF2-40B4-BE49-F238E27FC236}">
                <a16:creationId xmlns:a16="http://schemas.microsoft.com/office/drawing/2014/main" id="{64336CD1-C916-246A-012E-1DB1C5FCD21C}"/>
              </a:ext>
            </a:extLst>
          </p:cNvPr>
          <p:cNvSpPr>
            <a:spLocks noGrp="1"/>
          </p:cNvSpPr>
          <p:nvPr>
            <p:ph type="body" sz="quarter" idx="13"/>
          </p:nvPr>
        </p:nvSpPr>
        <p:spPr>
          <a:xfrm>
            <a:off x="696000" y="1513359"/>
            <a:ext cx="6408112" cy="4860000"/>
          </a:xfrm>
        </p:spPr>
        <p:txBody>
          <a:bodyPr/>
          <a:lstStyle/>
          <a:p>
            <a:pPr algn="l"/>
            <a:r>
              <a:rPr lang="de-DE" b="0" i="0" dirty="0">
                <a:solidFill>
                  <a:srgbClr val="333333"/>
                </a:solidFill>
                <a:effectLst/>
                <a:highlight>
                  <a:srgbClr val="FFFFFF"/>
                </a:highlight>
                <a:cs typeface="Arial" panose="020B0604020202020204" pitchFamily="34" charset="0"/>
              </a:rPr>
              <a:t>Beachten Sie bei der Rechnungserstellung, dass </a:t>
            </a:r>
            <a:br>
              <a:rPr lang="de-DE" b="0" i="0" dirty="0">
                <a:solidFill>
                  <a:srgbClr val="333333"/>
                </a:solidFill>
                <a:effectLst/>
                <a:highlight>
                  <a:srgbClr val="FFFFFF"/>
                </a:highlight>
                <a:cs typeface="Arial" panose="020B0604020202020204" pitchFamily="34" charset="0"/>
              </a:rPr>
            </a:br>
            <a:r>
              <a:rPr lang="de-DE" dirty="0">
                <a:solidFill>
                  <a:srgbClr val="333333"/>
                </a:solidFill>
                <a:highlight>
                  <a:srgbClr val="FFFFFF"/>
                </a:highlight>
                <a:cs typeface="Arial" panose="020B0604020202020204" pitchFamily="34" charset="0"/>
              </a:rPr>
              <a:t>die Formate ZUGFeRD </a:t>
            </a:r>
            <a:r>
              <a:rPr lang="de-DE" dirty="0" err="1">
                <a:solidFill>
                  <a:srgbClr val="333333"/>
                </a:solidFill>
                <a:highlight>
                  <a:srgbClr val="FFFFFF"/>
                </a:highlight>
                <a:cs typeface="Arial" panose="020B0604020202020204" pitchFamily="34" charset="0"/>
              </a:rPr>
              <a:t>basic</a:t>
            </a:r>
            <a:r>
              <a:rPr lang="de-DE" dirty="0">
                <a:solidFill>
                  <a:srgbClr val="333333"/>
                </a:solidFill>
                <a:highlight>
                  <a:srgbClr val="FFFFFF"/>
                </a:highlight>
                <a:cs typeface="Arial" panose="020B0604020202020204" pitchFamily="34" charset="0"/>
              </a:rPr>
              <a:t>, EN16931 und </a:t>
            </a:r>
            <a:r>
              <a:rPr lang="de-DE" dirty="0" err="1">
                <a:solidFill>
                  <a:srgbClr val="333333"/>
                </a:solidFill>
                <a:highlight>
                  <a:srgbClr val="FFFFFF"/>
                </a:highlight>
                <a:cs typeface="Arial" panose="020B0604020202020204" pitchFamily="34" charset="0"/>
              </a:rPr>
              <a:t>extended</a:t>
            </a:r>
            <a:r>
              <a:rPr lang="de-DE" dirty="0">
                <a:solidFill>
                  <a:srgbClr val="333333"/>
                </a:solidFill>
                <a:highlight>
                  <a:srgbClr val="FFFFFF"/>
                </a:highlight>
                <a:cs typeface="Arial" panose="020B0604020202020204" pitchFamily="34" charset="0"/>
              </a:rPr>
              <a:t> (ab Version 2025) </a:t>
            </a:r>
            <a:r>
              <a:rPr lang="de-DE" b="0" i="0" dirty="0">
                <a:solidFill>
                  <a:srgbClr val="333333"/>
                </a:solidFill>
                <a:effectLst/>
                <a:highlight>
                  <a:srgbClr val="FFFFFF"/>
                </a:highlight>
                <a:cs typeface="Arial" panose="020B0604020202020204" pitchFamily="34" charset="0"/>
              </a:rPr>
              <a:t>Pflichtfelder vorsehen. </a:t>
            </a:r>
            <a:r>
              <a:rPr lang="de-DE" dirty="0">
                <a:solidFill>
                  <a:srgbClr val="333333"/>
                </a:solidFill>
                <a:highlight>
                  <a:srgbClr val="FFFFFF"/>
                </a:highlight>
                <a:cs typeface="Arial" panose="020B0604020202020204" pitchFamily="34" charset="0"/>
              </a:rPr>
              <a:t>Lexware macht Sie auf fehlende Pflichtfelder beim Versand aufmerksam. </a:t>
            </a:r>
          </a:p>
          <a:p>
            <a:pPr algn="l"/>
            <a:r>
              <a:rPr lang="de-DE" b="0" i="0" dirty="0">
                <a:solidFill>
                  <a:srgbClr val="333333"/>
                </a:solidFill>
                <a:effectLst/>
                <a:highlight>
                  <a:srgbClr val="FFFFFF"/>
                </a:highlight>
              </a:rPr>
              <a:t>Rufen Sie über das „Startmenü“ – „Lexware“ – die „Lexware PDF Optionen“ auf.  Setzen Sie den Haken bei „Allgemein“ – „PDF/A-1b-Format erzeugen“. Nur dann werden die Schriftarten in das PDF, welches an den Service zur Erstellung einer ZUGFeRD konformen Datei übergeben werden muss, eingebettet. Prüfen Sie am Besten vor der Erstellung des ersten Auftrages, ob die Option gesetzt ist.</a:t>
            </a:r>
          </a:p>
          <a:p>
            <a:pPr algn="l"/>
            <a:endParaRPr lang="de-DE" dirty="0">
              <a:solidFill>
                <a:srgbClr val="333333"/>
              </a:solidFill>
              <a:highlight>
                <a:srgbClr val="FFFFFF"/>
              </a:highlight>
              <a:cs typeface="Arial" panose="020B0604020202020204" pitchFamily="34" charset="0"/>
            </a:endParaRPr>
          </a:p>
          <a:p>
            <a:pPr algn="l"/>
            <a:r>
              <a:rPr lang="de-DE" dirty="0">
                <a:solidFill>
                  <a:srgbClr val="333333"/>
                </a:solidFill>
                <a:highlight>
                  <a:srgbClr val="FFFFFF"/>
                </a:highlight>
                <a:cs typeface="Arial" panose="020B0604020202020204" pitchFamily="34" charset="0"/>
              </a:rPr>
              <a:t>Eine Übersicht der Pflichtfelder finden Sie hier: </a:t>
            </a:r>
            <a:r>
              <a:rPr lang="de-DE" dirty="0">
                <a:solidFill>
                  <a:srgbClr val="333333"/>
                </a:solidFill>
                <a:highlight>
                  <a:srgbClr val="FFFFFF"/>
                </a:highlight>
                <a:cs typeface="Arial" panose="020B0604020202020204" pitchFamily="34" charset="0"/>
                <a:hlinkClick r:id="rId3"/>
              </a:rPr>
              <a:t>Pflichtfelder_ZUGFeRD.xlsx</a:t>
            </a:r>
            <a:endParaRPr lang="de-DE" dirty="0">
              <a:solidFill>
                <a:srgbClr val="333333"/>
              </a:solidFill>
              <a:highlight>
                <a:srgbClr val="FFFFFF"/>
              </a:highlight>
              <a:cs typeface="Arial" panose="020B0604020202020204" pitchFamily="34" charset="0"/>
            </a:endParaRPr>
          </a:p>
          <a:p>
            <a:pPr marL="273050" lvl="1" indent="-273050">
              <a:buFont typeface="Wingdings" panose="05000000000000000000" pitchFamily="2" charset="2"/>
              <a:buChar char="§"/>
            </a:pPr>
            <a:endParaRPr lang="de-DE" dirty="0">
              <a:solidFill>
                <a:srgbClr val="333333"/>
              </a:solidFill>
              <a:highlight>
                <a:srgbClr val="FFFFFF"/>
              </a:highlight>
              <a:cs typeface="Arial" panose="020B0604020202020204" pitchFamily="34" charset="0"/>
            </a:endParaRPr>
          </a:p>
        </p:txBody>
      </p:sp>
      <p:sp>
        <p:nvSpPr>
          <p:cNvPr id="2" name="Textplatzhalter 2">
            <a:extLst>
              <a:ext uri="{FF2B5EF4-FFF2-40B4-BE49-F238E27FC236}">
                <a16:creationId xmlns:a16="http://schemas.microsoft.com/office/drawing/2014/main" id="{E9C28BA2-B4BC-4766-2BB3-95E967F177C2}"/>
              </a:ext>
            </a:extLst>
          </p:cNvPr>
          <p:cNvSpPr txBox="1">
            <a:spLocks/>
          </p:cNvSpPr>
          <p:nvPr/>
        </p:nvSpPr>
        <p:spPr>
          <a:xfrm>
            <a:off x="696000" y="1521328"/>
            <a:ext cx="10800000" cy="4860000"/>
          </a:xfrm>
          <a:prstGeom prst="rect">
            <a:avLst/>
          </a:prstGeom>
        </p:spPr>
        <p:txBody>
          <a:bodyPr vert="horz" lIns="0" tIns="0" rIns="0" bIns="0" rtlCol="0">
            <a:noAutofit/>
          </a:bodyPr>
          <a:lstStyle>
            <a:lvl1pPr marL="266700" indent="-266700" algn="l" defTabSz="914400" rtl="0" eaLnBrk="1" latinLnBrk="0" hangingPunct="1">
              <a:lnSpc>
                <a:spcPct val="110000"/>
              </a:lnSpc>
              <a:spcBef>
                <a:spcPts val="0"/>
              </a:spcBef>
              <a:spcAft>
                <a:spcPts val="600"/>
              </a:spcAft>
              <a:buClr>
                <a:schemeClr val="accent1"/>
              </a:buClr>
              <a:buFont typeface="Wingdings" panose="05000000000000000000" pitchFamily="2" charset="2"/>
              <a:buChar char="§"/>
              <a:defRPr lang="de-DE" sz="1800" kern="1200" noProof="0" dirty="0">
                <a:solidFill>
                  <a:schemeClr val="tx1"/>
                </a:solidFill>
                <a:latin typeface="+mn-lt"/>
                <a:ea typeface="+mn-ea"/>
                <a:cs typeface="+mn-cs"/>
              </a:defRPr>
            </a:lvl1pPr>
            <a:lvl2pPr marL="447675" indent="-180975" algn="l" defTabSz="914400" rtl="0" eaLnBrk="1" latinLnBrk="0" hangingPunct="1">
              <a:lnSpc>
                <a:spcPct val="110000"/>
              </a:lnSpc>
              <a:spcBef>
                <a:spcPts val="0"/>
              </a:spcBef>
              <a:spcAft>
                <a:spcPts val="300"/>
              </a:spcAft>
              <a:buClr>
                <a:schemeClr val="accent1"/>
              </a:buClr>
              <a:buFont typeface="Merriweather Sans" pitchFamily="2" charset="0"/>
              <a:buChar char="•"/>
              <a:defRPr sz="1800" kern="1200">
                <a:solidFill>
                  <a:schemeClr val="tx1"/>
                </a:solidFill>
                <a:latin typeface="+mn-lt"/>
                <a:ea typeface="+mn-ea"/>
                <a:cs typeface="+mn-cs"/>
              </a:defRPr>
            </a:lvl2pPr>
            <a:lvl3pPr marL="714375" indent="-266700" algn="l" defTabSz="914400" rtl="0" eaLnBrk="1" latinLnBrk="0" hangingPunct="1">
              <a:lnSpc>
                <a:spcPct val="110000"/>
              </a:lnSpc>
              <a:spcBef>
                <a:spcPts val="0"/>
              </a:spcBef>
              <a:spcAft>
                <a:spcPts val="300"/>
              </a:spcAft>
              <a:buClrTx/>
              <a:buFont typeface="Symbol" panose="05050102010706020507" pitchFamily="18" charset="2"/>
              <a:buChar char="-"/>
              <a:defRPr lang="de-DE" sz="1800" kern="1200" noProof="0" dirty="0">
                <a:solidFill>
                  <a:schemeClr val="tx1"/>
                </a:solidFill>
                <a:latin typeface="+mn-lt"/>
                <a:ea typeface="+mn-ea"/>
                <a:cs typeface="+mn-cs"/>
              </a:defRPr>
            </a:lvl3pPr>
            <a:lvl4pPr marL="0" indent="0" algn="l" defTabSz="914400" rtl="0" eaLnBrk="1" latinLnBrk="0" hangingPunct="1">
              <a:lnSpc>
                <a:spcPct val="110000"/>
              </a:lnSpc>
              <a:spcBef>
                <a:spcPts val="0"/>
              </a:spcBef>
              <a:spcAft>
                <a:spcPts val="600"/>
              </a:spcAft>
              <a:buFont typeface="Symbol" panose="05050102010706020507" pitchFamily="18" charset="2"/>
              <a:buNone/>
              <a:defRPr lang="de-DE" sz="1800" kern="1200" noProof="0" dirty="0">
                <a:solidFill>
                  <a:schemeClr val="tx1"/>
                </a:solidFill>
                <a:latin typeface="+mn-lt"/>
                <a:ea typeface="+mn-ea"/>
                <a:cs typeface="+mn-cs"/>
              </a:defRPr>
            </a:lvl4pPr>
            <a:lvl5pPr marL="0" indent="0" algn="l" defTabSz="914400" rtl="0" eaLnBrk="1" latinLnBrk="0" hangingPunct="1">
              <a:lnSpc>
                <a:spcPct val="110000"/>
              </a:lnSpc>
              <a:spcBef>
                <a:spcPts val="900"/>
              </a:spcBef>
              <a:spcAft>
                <a:spcPts val="1800"/>
              </a:spcAft>
              <a:buFont typeface="Symbol" panose="05050102010706020507" pitchFamily="18" charset="2"/>
              <a:buNone/>
              <a:defRPr lang="de-DE" sz="2000" kern="1200" noProof="0" dirty="0">
                <a:solidFill>
                  <a:schemeClr val="accent1"/>
                </a:solidFill>
                <a:latin typeface="+mj-lt"/>
                <a:ea typeface="+mn-ea"/>
                <a:cs typeface="+mn-cs"/>
              </a:defRPr>
            </a:lvl5pPr>
            <a:lvl6pPr marL="0" indent="0" algn="l" defTabSz="914400" rtl="0" eaLnBrk="1" latinLnBrk="0" hangingPunct="1">
              <a:lnSpc>
                <a:spcPct val="110000"/>
              </a:lnSpc>
              <a:spcBef>
                <a:spcPts val="1200"/>
              </a:spcBef>
              <a:spcAft>
                <a:spcPts val="1800"/>
              </a:spcAft>
              <a:buFont typeface="Merriweather Sans" panose="020B0604020202020204" pitchFamily="34" charset="0"/>
              <a:buNone/>
              <a:defRPr sz="2400" kern="1200">
                <a:solidFill>
                  <a:schemeClr val="accent1"/>
                </a:solidFill>
                <a:latin typeface="+mj-lt"/>
                <a:ea typeface="+mn-ea"/>
                <a:cs typeface="+mn-cs"/>
              </a:defRPr>
            </a:lvl6pPr>
            <a:lvl7pPr marL="2971800" indent="-228600" algn="l" defTabSz="914400" rtl="0" eaLnBrk="1" latinLnBrk="0" hangingPunct="1">
              <a:lnSpc>
                <a:spcPct val="90000"/>
              </a:lnSpc>
              <a:spcBef>
                <a:spcPts val="500"/>
              </a:spcBef>
              <a:buFont typeface="Merriweather San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erriweather San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erriweather Sans" panose="020B0604020202020204" pitchFamily="34" charset="0"/>
              <a:buChar char="•"/>
              <a:defRPr sz="1800" kern="1200">
                <a:solidFill>
                  <a:schemeClr val="tx1"/>
                </a:solidFill>
                <a:latin typeface="+mn-lt"/>
                <a:ea typeface="+mn-ea"/>
                <a:cs typeface="+mn-cs"/>
              </a:defRPr>
            </a:lvl9pPr>
          </a:lstStyle>
          <a:p>
            <a:pPr marL="447675" marR="0" lvl="1" indent="-180975" algn="l" defTabSz="914400" rtl="0" eaLnBrk="1" fontAlgn="auto" latinLnBrk="0" hangingPunct="1">
              <a:lnSpc>
                <a:spcPct val="110000"/>
              </a:lnSpc>
              <a:spcBef>
                <a:spcPts val="0"/>
              </a:spcBef>
              <a:spcAft>
                <a:spcPts val="300"/>
              </a:spcAft>
              <a:buClr>
                <a:srgbClr val="FF4553"/>
              </a:buClr>
              <a:buSzTx/>
              <a:buFont typeface="Wingdings" panose="05000000000000000000" pitchFamily="2" charset="2"/>
              <a:buChar char="§"/>
              <a:tabLst/>
              <a:defRPr/>
            </a:pPr>
            <a:endParaRPr kumimoji="0" lang="de-DE" sz="1800" b="0" i="0" u="none" strike="noStrike" kern="1200" cap="none" spc="0" normalizeH="0" baseline="0" noProof="0" dirty="0">
              <a:ln>
                <a:noFill/>
              </a:ln>
              <a:solidFill>
                <a:srgbClr val="333333"/>
              </a:solidFill>
              <a:effectLst/>
              <a:highlight>
                <a:srgbClr val="FFFFFF"/>
              </a:highlight>
              <a:uLnTx/>
              <a:uFillTx/>
              <a:latin typeface="Calibri" panose="020F0502020204030204"/>
              <a:ea typeface="+mn-ea"/>
              <a:cs typeface="Arial" panose="020B0604020202020204" pitchFamily="34" charset="0"/>
            </a:endParaRPr>
          </a:p>
          <a:p>
            <a:pPr marL="266700" marR="0" lvl="1" indent="0" algn="l" defTabSz="914400" rtl="0" eaLnBrk="1" fontAlgn="auto" latinLnBrk="0" hangingPunct="1">
              <a:lnSpc>
                <a:spcPct val="110000"/>
              </a:lnSpc>
              <a:spcBef>
                <a:spcPts val="0"/>
              </a:spcBef>
              <a:spcAft>
                <a:spcPts val="300"/>
              </a:spcAft>
              <a:buClr>
                <a:srgbClr val="FF4553"/>
              </a:buClr>
              <a:buSzTx/>
              <a:buFont typeface="Merriweather Sans" pitchFamily="2" charset="0"/>
              <a:buNone/>
              <a:tabLst/>
              <a:defRPr/>
            </a:pPr>
            <a:endParaRPr kumimoji="0" lang="de-DE" sz="1800" b="0" i="0" u="none" strike="noStrike" kern="1200" cap="none" spc="0" normalizeH="0" baseline="0" noProof="0" dirty="0">
              <a:ln>
                <a:noFill/>
              </a:ln>
              <a:solidFill>
                <a:srgbClr val="333333"/>
              </a:solidFill>
              <a:effectLst/>
              <a:highlight>
                <a:srgbClr val="FFFFFF"/>
              </a:highlight>
              <a:uLnTx/>
              <a:uFillTx/>
              <a:latin typeface="Calibri" panose="020F0502020204030204"/>
              <a:ea typeface="+mn-ea"/>
              <a:cs typeface="Arial" panose="020B0604020202020204" pitchFamily="34" charset="0"/>
            </a:endParaRPr>
          </a:p>
          <a:p>
            <a:pPr marL="266700" marR="0" lvl="1" indent="0" algn="l" defTabSz="914400" rtl="0" eaLnBrk="1" fontAlgn="auto" latinLnBrk="0" hangingPunct="1">
              <a:lnSpc>
                <a:spcPct val="110000"/>
              </a:lnSpc>
              <a:spcBef>
                <a:spcPts val="0"/>
              </a:spcBef>
              <a:spcAft>
                <a:spcPts val="300"/>
              </a:spcAft>
              <a:buClr>
                <a:srgbClr val="FF4553"/>
              </a:buClr>
              <a:buSzTx/>
              <a:buFont typeface="Merriweather Sans" pitchFamily="2" charset="0"/>
              <a:buNone/>
              <a:tabLst/>
              <a:defRPr/>
            </a:pPr>
            <a:endParaRPr kumimoji="0" lang="de-DE" sz="1800" b="0" i="0" u="none" strike="noStrike" kern="1200" cap="none" spc="0" normalizeH="0" baseline="0" noProof="0" dirty="0">
              <a:ln>
                <a:noFill/>
              </a:ln>
              <a:solidFill>
                <a:srgbClr val="333333"/>
              </a:solidFill>
              <a:effectLst/>
              <a:highlight>
                <a:srgbClr val="FFFFFF"/>
              </a:highlight>
              <a:uLnTx/>
              <a:uFillTx/>
              <a:latin typeface="Calibri" panose="020F0502020204030204"/>
              <a:ea typeface="+mn-ea"/>
              <a:cs typeface="Arial" panose="020B0604020202020204" pitchFamily="34" charset="0"/>
            </a:endParaRPr>
          </a:p>
          <a:p>
            <a:pPr marL="266700" marR="0" lvl="1" indent="0" algn="l" defTabSz="914400" rtl="0" eaLnBrk="1" fontAlgn="auto" latinLnBrk="0" hangingPunct="1">
              <a:lnSpc>
                <a:spcPct val="110000"/>
              </a:lnSpc>
              <a:spcBef>
                <a:spcPts val="0"/>
              </a:spcBef>
              <a:spcAft>
                <a:spcPts val="300"/>
              </a:spcAft>
              <a:buClr>
                <a:srgbClr val="FF4553"/>
              </a:buClr>
              <a:buSzTx/>
              <a:buFont typeface="Merriweather Sans" pitchFamily="2" charset="0"/>
              <a:buNone/>
              <a:tabLst/>
              <a:defRPr/>
            </a:pPr>
            <a:endParaRPr kumimoji="0" lang="de-DE" sz="1800" b="0" i="0" u="none" strike="noStrike" kern="1200" cap="none" spc="0" normalizeH="0" baseline="0" noProof="0" dirty="0">
              <a:ln>
                <a:noFill/>
              </a:ln>
              <a:solidFill>
                <a:srgbClr val="333333"/>
              </a:solidFill>
              <a:effectLst/>
              <a:highlight>
                <a:srgbClr val="FFFFFF"/>
              </a:highlight>
              <a:uLnTx/>
              <a:uFillTx/>
              <a:latin typeface="Calibri" panose="020F0502020204030204"/>
              <a:ea typeface="+mn-ea"/>
              <a:cs typeface="Arial" panose="020B0604020202020204" pitchFamily="34" charset="0"/>
            </a:endParaRPr>
          </a:p>
          <a:p>
            <a:pPr marL="447675" marR="0" lvl="1" indent="-180975" algn="l" defTabSz="914400" rtl="0" eaLnBrk="1" fontAlgn="auto" latinLnBrk="0" hangingPunct="1">
              <a:lnSpc>
                <a:spcPct val="110000"/>
              </a:lnSpc>
              <a:spcBef>
                <a:spcPts val="0"/>
              </a:spcBef>
              <a:spcAft>
                <a:spcPts val="300"/>
              </a:spcAft>
              <a:buClr>
                <a:srgbClr val="FF4553"/>
              </a:buClr>
              <a:buSzTx/>
              <a:buFont typeface="Merriweather Sans" pitchFamily="2" charset="0"/>
              <a:buChar char="•"/>
              <a:tabLst/>
              <a:defRPr/>
            </a:pPr>
            <a:endParaRPr kumimoji="0" lang="de-DE" sz="1800" b="0" i="0" u="none" strike="noStrike" kern="1200" cap="none" spc="0" normalizeH="0" baseline="0" noProof="0" dirty="0">
              <a:ln>
                <a:noFill/>
              </a:ln>
              <a:solidFill>
                <a:srgbClr val="333333"/>
              </a:solidFill>
              <a:effectLst/>
              <a:highlight>
                <a:srgbClr val="FFFFFF"/>
              </a:highlight>
              <a:uLnTx/>
              <a:uFillTx/>
              <a:latin typeface="Calibri" panose="020F0502020204030204"/>
              <a:ea typeface="+mn-ea"/>
              <a:cs typeface="Arial" panose="020B0604020202020204" pitchFamily="34" charset="0"/>
            </a:endParaRPr>
          </a:p>
          <a:p>
            <a:pPr marL="447675" marR="0" lvl="1" indent="-180975" algn="l" defTabSz="914400" rtl="0" eaLnBrk="1" fontAlgn="auto" latinLnBrk="0" hangingPunct="1">
              <a:lnSpc>
                <a:spcPct val="110000"/>
              </a:lnSpc>
              <a:spcBef>
                <a:spcPts val="0"/>
              </a:spcBef>
              <a:spcAft>
                <a:spcPts val="300"/>
              </a:spcAft>
              <a:buClr>
                <a:srgbClr val="FF4553"/>
              </a:buClr>
              <a:buSzTx/>
              <a:buFont typeface="Merriweather Sans" pitchFamily="2" charset="0"/>
              <a:buChar char="•"/>
              <a:tabLst/>
              <a:defRPr/>
            </a:pPr>
            <a:endParaRPr kumimoji="0" lang="de-DE" sz="1800" b="0" i="0" u="none" strike="noStrike" kern="1200" cap="none" spc="0" normalizeH="0" baseline="0" noProof="0" dirty="0">
              <a:ln>
                <a:noFill/>
              </a:ln>
              <a:solidFill>
                <a:srgbClr val="333333"/>
              </a:solidFill>
              <a:effectLst/>
              <a:highlight>
                <a:srgbClr val="FFFFFF"/>
              </a:highlight>
              <a:uLnTx/>
              <a:uFillTx/>
              <a:latin typeface="Calibri" panose="020F0502020204030204"/>
              <a:ea typeface="+mn-ea"/>
              <a:cs typeface="Arial" panose="020B0604020202020204" pitchFamily="34" charset="0"/>
            </a:endParaRPr>
          </a:p>
        </p:txBody>
      </p:sp>
      <p:pic>
        <p:nvPicPr>
          <p:cNvPr id="9" name="Grafik 8">
            <a:extLst>
              <a:ext uri="{FF2B5EF4-FFF2-40B4-BE49-F238E27FC236}">
                <a16:creationId xmlns:a16="http://schemas.microsoft.com/office/drawing/2014/main" id="{7DF36EF9-9AB0-74D3-D96A-9ECCBA2EDF6D}"/>
              </a:ext>
            </a:extLst>
          </p:cNvPr>
          <p:cNvPicPr>
            <a:picLocks noChangeAspect="1"/>
          </p:cNvPicPr>
          <p:nvPr/>
        </p:nvPicPr>
        <p:blipFill>
          <a:blip r:embed="rId4"/>
          <a:stretch>
            <a:fillRect/>
          </a:stretch>
        </p:blipFill>
        <p:spPr>
          <a:xfrm>
            <a:off x="7176120" y="1080635"/>
            <a:ext cx="4572170" cy="2747863"/>
          </a:xfrm>
          <a:prstGeom prst="rect">
            <a:avLst/>
          </a:prstGeom>
        </p:spPr>
      </p:pic>
      <p:pic>
        <p:nvPicPr>
          <p:cNvPr id="10" name="Picture 2" descr="Image with no description">
            <a:extLst>
              <a:ext uri="{FF2B5EF4-FFF2-40B4-BE49-F238E27FC236}">
                <a16:creationId xmlns:a16="http://schemas.microsoft.com/office/drawing/2014/main" id="{0504A3E8-9597-BC72-4AAA-EC57D4FE1C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0175" y="2950936"/>
            <a:ext cx="3270123" cy="3455085"/>
          </a:xfrm>
          <a:prstGeom prst="rect">
            <a:avLst/>
          </a:prstGeom>
          <a:noFill/>
          <a:extLst>
            <a:ext uri="{909E8E84-426E-40DD-AFC4-6F175D3DCCD1}">
              <a14:hiddenFill xmlns:a14="http://schemas.microsoft.com/office/drawing/2010/main">
                <a:solidFill>
                  <a:srgbClr val="FFFFFF"/>
                </a:solidFill>
              </a14:hiddenFill>
            </a:ext>
          </a:extLst>
        </p:spPr>
      </p:pic>
      <p:sp>
        <p:nvSpPr>
          <p:cNvPr id="4" name="Foliennummernplatzhalter 3">
            <a:extLst>
              <a:ext uri="{FF2B5EF4-FFF2-40B4-BE49-F238E27FC236}">
                <a16:creationId xmlns:a16="http://schemas.microsoft.com/office/drawing/2014/main" id="{5CDF02FC-AE8B-B35E-2A26-1FA859601132}"/>
              </a:ext>
            </a:extLst>
          </p:cNvPr>
          <p:cNvSpPr>
            <a:spLocks noGrp="1"/>
          </p:cNvSpPr>
          <p:nvPr>
            <p:ph type="sldNum" sz="quarter" idx="12"/>
          </p:nvPr>
        </p:nvSpPr>
        <p:spPr/>
        <p:txBody>
          <a:bodyPr/>
          <a:lstStyle/>
          <a:p>
            <a:r>
              <a:rPr lang="de-DE" noProof="0"/>
              <a:t>-</a:t>
            </a:r>
            <a:fld id="{5D46FDD2-BE3D-4DAC-8A1F-A3EB78845BB3}" type="slidenum">
              <a:rPr lang="de-DE" noProof="0" smtClean="0"/>
              <a:pPr/>
              <a:t>33</a:t>
            </a:fld>
            <a:r>
              <a:rPr lang="de-DE" noProof="0"/>
              <a:t>-</a:t>
            </a:r>
          </a:p>
        </p:txBody>
      </p:sp>
    </p:spTree>
    <p:extLst>
      <p:ext uri="{BB962C8B-B14F-4D97-AF65-F5344CB8AC3E}">
        <p14:creationId xmlns:p14="http://schemas.microsoft.com/office/powerpoint/2010/main" val="1082245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E78062E-CF2E-4CC0-E05F-89ACFAB4DBD6}"/>
              </a:ext>
            </a:extLst>
          </p:cNvPr>
          <p:cNvSpPr>
            <a:spLocks noGrp="1"/>
          </p:cNvSpPr>
          <p:nvPr>
            <p:ph type="title"/>
          </p:nvPr>
        </p:nvSpPr>
        <p:spPr>
          <a:xfrm>
            <a:off x="-2" y="628424"/>
            <a:ext cx="5950456" cy="496320"/>
          </a:xfrm>
        </p:spPr>
        <p:txBody>
          <a:bodyPr/>
          <a:lstStyle/>
          <a:p>
            <a:r>
              <a:rPr lang="de-DE" dirty="0"/>
              <a:t>Versand einer ZUGFeRD-Rechnung</a:t>
            </a:r>
          </a:p>
        </p:txBody>
      </p:sp>
      <p:sp>
        <p:nvSpPr>
          <p:cNvPr id="13" name="Textplatzhalter 12">
            <a:extLst>
              <a:ext uri="{FF2B5EF4-FFF2-40B4-BE49-F238E27FC236}">
                <a16:creationId xmlns:a16="http://schemas.microsoft.com/office/drawing/2014/main" id="{64336CD1-C916-246A-012E-1DB1C5FCD21C}"/>
              </a:ext>
            </a:extLst>
          </p:cNvPr>
          <p:cNvSpPr>
            <a:spLocks noGrp="1"/>
          </p:cNvSpPr>
          <p:nvPr>
            <p:ph type="body" sz="quarter" idx="13"/>
          </p:nvPr>
        </p:nvSpPr>
        <p:spPr>
          <a:xfrm>
            <a:off x="696000" y="1513359"/>
            <a:ext cx="6408112" cy="4860000"/>
          </a:xfrm>
        </p:spPr>
        <p:txBody>
          <a:bodyPr/>
          <a:lstStyle/>
          <a:p>
            <a:pPr algn="l"/>
            <a:r>
              <a:rPr lang="de-DE" b="0" i="0" dirty="0">
                <a:solidFill>
                  <a:srgbClr val="333333"/>
                </a:solidFill>
                <a:effectLst/>
                <a:highlight>
                  <a:srgbClr val="FFFFFF"/>
                </a:highlight>
                <a:cs typeface="Arial" panose="020B0604020202020204" pitchFamily="34" charset="0"/>
              </a:rPr>
              <a:t>Wählen Sie in der Auftragsübersicht den zu </a:t>
            </a:r>
            <a:br>
              <a:rPr lang="de-DE" b="0" i="0" dirty="0">
                <a:solidFill>
                  <a:srgbClr val="333333"/>
                </a:solidFill>
                <a:effectLst/>
                <a:highlight>
                  <a:srgbClr val="FFFFFF"/>
                </a:highlight>
                <a:cs typeface="Arial" panose="020B0604020202020204" pitchFamily="34" charset="0"/>
              </a:rPr>
            </a:br>
            <a:r>
              <a:rPr lang="de-DE" b="0" i="0" dirty="0">
                <a:solidFill>
                  <a:srgbClr val="333333"/>
                </a:solidFill>
                <a:effectLst/>
                <a:highlight>
                  <a:srgbClr val="FFFFFF"/>
                </a:highlight>
                <a:cs typeface="Arial" panose="020B0604020202020204" pitchFamily="34" charset="0"/>
              </a:rPr>
              <a:t>versendenden Beleg aus und klicken </a:t>
            </a:r>
            <a:r>
              <a:rPr lang="de-DE" dirty="0">
                <a:solidFill>
                  <a:srgbClr val="333333"/>
                </a:solidFill>
                <a:highlight>
                  <a:srgbClr val="FFFFFF"/>
                </a:highlight>
                <a:cs typeface="Arial" panose="020B0604020202020204" pitchFamily="34" charset="0"/>
              </a:rPr>
              <a:t>im </a:t>
            </a:r>
            <a:br>
              <a:rPr lang="de-DE" dirty="0">
                <a:solidFill>
                  <a:srgbClr val="333333"/>
                </a:solidFill>
                <a:highlight>
                  <a:srgbClr val="FFFFFF"/>
                </a:highlight>
                <a:cs typeface="Arial" panose="020B0604020202020204" pitchFamily="34" charset="0"/>
              </a:rPr>
            </a:br>
            <a:r>
              <a:rPr lang="de-DE" dirty="0">
                <a:solidFill>
                  <a:srgbClr val="333333"/>
                </a:solidFill>
                <a:highlight>
                  <a:srgbClr val="FFFFFF"/>
                </a:highlight>
                <a:cs typeface="Arial" panose="020B0604020202020204" pitchFamily="34" charset="0"/>
              </a:rPr>
              <a:t>Kontextmenü auf „Als </a:t>
            </a:r>
            <a:r>
              <a:rPr lang="de-DE" dirty="0" err="1">
                <a:solidFill>
                  <a:srgbClr val="333333"/>
                </a:solidFill>
                <a:highlight>
                  <a:srgbClr val="FFFFFF"/>
                </a:highlight>
                <a:cs typeface="Arial" panose="020B0604020202020204" pitchFamily="34" charset="0"/>
              </a:rPr>
              <a:t>eRechnung</a:t>
            </a:r>
            <a:r>
              <a:rPr lang="de-DE" dirty="0">
                <a:solidFill>
                  <a:srgbClr val="333333"/>
                </a:solidFill>
                <a:highlight>
                  <a:srgbClr val="FFFFFF"/>
                </a:highlight>
                <a:cs typeface="Arial" panose="020B0604020202020204" pitchFamily="34" charset="0"/>
              </a:rPr>
              <a:t> verarbeiten/Status aktualisieren“.</a:t>
            </a:r>
          </a:p>
          <a:p>
            <a:pPr algn="l"/>
            <a:r>
              <a:rPr lang="de-DE" dirty="0">
                <a:solidFill>
                  <a:srgbClr val="333333"/>
                </a:solidFill>
                <a:highlight>
                  <a:srgbClr val="FFFFFF"/>
                </a:highlight>
                <a:cs typeface="Arial" panose="020B0604020202020204" pitchFamily="34" charset="0"/>
              </a:rPr>
              <a:t>Stellen Sie sicher, dass als Versandart eine der</a:t>
            </a:r>
            <a:br>
              <a:rPr lang="de-DE" dirty="0">
                <a:solidFill>
                  <a:srgbClr val="333333"/>
                </a:solidFill>
                <a:highlight>
                  <a:srgbClr val="FFFFFF"/>
                </a:highlight>
                <a:cs typeface="Arial" panose="020B0604020202020204" pitchFamily="34" charset="0"/>
              </a:rPr>
            </a:br>
            <a:r>
              <a:rPr lang="de-DE" dirty="0">
                <a:solidFill>
                  <a:srgbClr val="333333"/>
                </a:solidFill>
                <a:highlight>
                  <a:srgbClr val="FFFFFF"/>
                </a:highlight>
                <a:cs typeface="Arial" panose="020B0604020202020204" pitchFamily="34" charset="0"/>
              </a:rPr>
              <a:t>ZUGFeRD-Varianten eingestellt ist.</a:t>
            </a:r>
          </a:p>
          <a:p>
            <a:pPr marL="273050" lvl="1" indent="-273050">
              <a:buFont typeface="Wingdings" panose="05000000000000000000" pitchFamily="2" charset="2"/>
              <a:buChar char="§"/>
            </a:pPr>
            <a:r>
              <a:rPr lang="de-DE" dirty="0">
                <a:solidFill>
                  <a:srgbClr val="333333"/>
                </a:solidFill>
                <a:highlight>
                  <a:srgbClr val="FFFFFF"/>
                </a:highlight>
                <a:cs typeface="Arial" panose="020B0604020202020204" pitchFamily="34" charset="0"/>
              </a:rPr>
              <a:t>Erfassen Sie die E-Mail-Daten, soweit diese noch </a:t>
            </a:r>
            <a:br>
              <a:rPr lang="de-DE" dirty="0">
                <a:solidFill>
                  <a:srgbClr val="333333"/>
                </a:solidFill>
                <a:highlight>
                  <a:srgbClr val="FFFFFF"/>
                </a:highlight>
                <a:cs typeface="Arial" panose="020B0604020202020204" pitchFamily="34" charset="0"/>
              </a:rPr>
            </a:br>
            <a:r>
              <a:rPr lang="de-DE" dirty="0">
                <a:solidFill>
                  <a:srgbClr val="333333"/>
                </a:solidFill>
                <a:highlight>
                  <a:srgbClr val="FFFFFF"/>
                </a:highlight>
                <a:cs typeface="Arial" panose="020B0604020202020204" pitchFamily="34" charset="0"/>
              </a:rPr>
              <a:t>nicht vorausgefüllt sind.</a:t>
            </a:r>
          </a:p>
          <a:p>
            <a:pPr marL="273050" lvl="1" indent="-273050">
              <a:buFont typeface="Wingdings" panose="05000000000000000000" pitchFamily="2" charset="2"/>
              <a:buChar char="§"/>
            </a:pPr>
            <a:r>
              <a:rPr lang="de-DE" b="0" i="0" dirty="0">
                <a:solidFill>
                  <a:srgbClr val="333333"/>
                </a:solidFill>
                <a:effectLst/>
                <a:highlight>
                  <a:srgbClr val="FFFFFF"/>
                </a:highlight>
              </a:rPr>
              <a:t>Betreff und Text können frei eingetragen oder </a:t>
            </a:r>
            <a:br>
              <a:rPr lang="de-DE" b="0" i="0" dirty="0">
                <a:solidFill>
                  <a:srgbClr val="333333"/>
                </a:solidFill>
                <a:effectLst/>
                <a:highlight>
                  <a:srgbClr val="FFFFFF"/>
                </a:highlight>
              </a:rPr>
            </a:br>
            <a:r>
              <a:rPr lang="de-DE" b="0" i="0" dirty="0">
                <a:solidFill>
                  <a:srgbClr val="333333"/>
                </a:solidFill>
                <a:effectLst/>
                <a:highlight>
                  <a:srgbClr val="FFFFFF"/>
                </a:highlight>
              </a:rPr>
              <a:t>aus Textbausteinen (Lupe) ausgewählt werden.</a:t>
            </a:r>
            <a:endParaRPr lang="de-DE" dirty="0">
              <a:solidFill>
                <a:srgbClr val="333333"/>
              </a:solidFill>
              <a:highlight>
                <a:srgbClr val="FFFFFF"/>
              </a:highlight>
              <a:cs typeface="Arial" panose="020B0604020202020204" pitchFamily="34" charset="0"/>
            </a:endParaRPr>
          </a:p>
          <a:p>
            <a:pPr marL="273050" lvl="1" indent="-273050">
              <a:buFont typeface="Wingdings" panose="05000000000000000000" pitchFamily="2" charset="2"/>
              <a:buChar char="§"/>
            </a:pPr>
            <a:r>
              <a:rPr lang="de-DE" dirty="0">
                <a:solidFill>
                  <a:srgbClr val="333333"/>
                </a:solidFill>
                <a:highlight>
                  <a:srgbClr val="FFFFFF"/>
                </a:highlight>
                <a:cs typeface="Arial" panose="020B0604020202020204" pitchFamily="34" charset="0"/>
              </a:rPr>
              <a:t>Mit Klick auf „Verarbeiten/Versenden“ wird der Beleg </a:t>
            </a:r>
            <a:br>
              <a:rPr lang="de-DE" dirty="0">
                <a:solidFill>
                  <a:srgbClr val="333333"/>
                </a:solidFill>
                <a:highlight>
                  <a:srgbClr val="FFFFFF"/>
                </a:highlight>
                <a:cs typeface="Arial" panose="020B0604020202020204" pitchFamily="34" charset="0"/>
              </a:rPr>
            </a:br>
            <a:r>
              <a:rPr lang="de-DE" dirty="0">
                <a:solidFill>
                  <a:srgbClr val="333333"/>
                </a:solidFill>
                <a:highlight>
                  <a:srgbClr val="FFFFFF"/>
                </a:highlight>
                <a:cs typeface="Arial" panose="020B0604020202020204" pitchFamily="34" charset="0"/>
              </a:rPr>
              <a:t>gesendet.</a:t>
            </a:r>
          </a:p>
          <a:p>
            <a:pPr marL="273050" lvl="1" indent="-273050">
              <a:buFont typeface="Wingdings" panose="05000000000000000000" pitchFamily="2" charset="2"/>
              <a:buChar char="§"/>
            </a:pPr>
            <a:endParaRPr lang="de-DE" dirty="0">
              <a:solidFill>
                <a:srgbClr val="333333"/>
              </a:solidFill>
              <a:highlight>
                <a:srgbClr val="FFFFFF"/>
              </a:highlight>
              <a:cs typeface="Arial" panose="020B0604020202020204" pitchFamily="34" charset="0"/>
            </a:endParaRPr>
          </a:p>
        </p:txBody>
      </p:sp>
      <p:sp>
        <p:nvSpPr>
          <p:cNvPr id="2" name="Textplatzhalter 2">
            <a:extLst>
              <a:ext uri="{FF2B5EF4-FFF2-40B4-BE49-F238E27FC236}">
                <a16:creationId xmlns:a16="http://schemas.microsoft.com/office/drawing/2014/main" id="{E9C28BA2-B4BC-4766-2BB3-95E967F177C2}"/>
              </a:ext>
            </a:extLst>
          </p:cNvPr>
          <p:cNvSpPr txBox="1">
            <a:spLocks/>
          </p:cNvSpPr>
          <p:nvPr/>
        </p:nvSpPr>
        <p:spPr>
          <a:xfrm>
            <a:off x="696000" y="1521328"/>
            <a:ext cx="10800000" cy="4860000"/>
          </a:xfrm>
          <a:prstGeom prst="rect">
            <a:avLst/>
          </a:prstGeom>
        </p:spPr>
        <p:txBody>
          <a:bodyPr vert="horz" lIns="0" tIns="0" rIns="0" bIns="0" rtlCol="0">
            <a:noAutofit/>
          </a:bodyPr>
          <a:lstStyle>
            <a:lvl1pPr marL="266700" indent="-266700" algn="l" defTabSz="914400" rtl="0" eaLnBrk="1" latinLnBrk="0" hangingPunct="1">
              <a:lnSpc>
                <a:spcPct val="110000"/>
              </a:lnSpc>
              <a:spcBef>
                <a:spcPts val="0"/>
              </a:spcBef>
              <a:spcAft>
                <a:spcPts val="600"/>
              </a:spcAft>
              <a:buClr>
                <a:schemeClr val="accent1"/>
              </a:buClr>
              <a:buFont typeface="Wingdings" panose="05000000000000000000" pitchFamily="2" charset="2"/>
              <a:buChar char="§"/>
              <a:defRPr lang="de-DE" sz="1800" kern="1200" noProof="0" dirty="0">
                <a:solidFill>
                  <a:schemeClr val="tx1"/>
                </a:solidFill>
                <a:latin typeface="+mn-lt"/>
                <a:ea typeface="+mn-ea"/>
                <a:cs typeface="+mn-cs"/>
              </a:defRPr>
            </a:lvl1pPr>
            <a:lvl2pPr marL="447675" indent="-180975" algn="l" defTabSz="914400" rtl="0" eaLnBrk="1" latinLnBrk="0" hangingPunct="1">
              <a:lnSpc>
                <a:spcPct val="110000"/>
              </a:lnSpc>
              <a:spcBef>
                <a:spcPts val="0"/>
              </a:spcBef>
              <a:spcAft>
                <a:spcPts val="300"/>
              </a:spcAft>
              <a:buClr>
                <a:schemeClr val="accent1"/>
              </a:buClr>
              <a:buFont typeface="Merriweather Sans" pitchFamily="2" charset="0"/>
              <a:buChar char="•"/>
              <a:defRPr sz="1800" kern="1200">
                <a:solidFill>
                  <a:schemeClr val="tx1"/>
                </a:solidFill>
                <a:latin typeface="+mn-lt"/>
                <a:ea typeface="+mn-ea"/>
                <a:cs typeface="+mn-cs"/>
              </a:defRPr>
            </a:lvl2pPr>
            <a:lvl3pPr marL="714375" indent="-266700" algn="l" defTabSz="914400" rtl="0" eaLnBrk="1" latinLnBrk="0" hangingPunct="1">
              <a:lnSpc>
                <a:spcPct val="110000"/>
              </a:lnSpc>
              <a:spcBef>
                <a:spcPts val="0"/>
              </a:spcBef>
              <a:spcAft>
                <a:spcPts val="300"/>
              </a:spcAft>
              <a:buClrTx/>
              <a:buFont typeface="Symbol" panose="05050102010706020507" pitchFamily="18" charset="2"/>
              <a:buChar char="-"/>
              <a:defRPr lang="de-DE" sz="1800" kern="1200" noProof="0" dirty="0">
                <a:solidFill>
                  <a:schemeClr val="tx1"/>
                </a:solidFill>
                <a:latin typeface="+mn-lt"/>
                <a:ea typeface="+mn-ea"/>
                <a:cs typeface="+mn-cs"/>
              </a:defRPr>
            </a:lvl3pPr>
            <a:lvl4pPr marL="0" indent="0" algn="l" defTabSz="914400" rtl="0" eaLnBrk="1" latinLnBrk="0" hangingPunct="1">
              <a:lnSpc>
                <a:spcPct val="110000"/>
              </a:lnSpc>
              <a:spcBef>
                <a:spcPts val="0"/>
              </a:spcBef>
              <a:spcAft>
                <a:spcPts val="600"/>
              </a:spcAft>
              <a:buFont typeface="Symbol" panose="05050102010706020507" pitchFamily="18" charset="2"/>
              <a:buNone/>
              <a:defRPr lang="de-DE" sz="1800" kern="1200" noProof="0" dirty="0">
                <a:solidFill>
                  <a:schemeClr val="tx1"/>
                </a:solidFill>
                <a:latin typeface="+mn-lt"/>
                <a:ea typeface="+mn-ea"/>
                <a:cs typeface="+mn-cs"/>
              </a:defRPr>
            </a:lvl4pPr>
            <a:lvl5pPr marL="0" indent="0" algn="l" defTabSz="914400" rtl="0" eaLnBrk="1" latinLnBrk="0" hangingPunct="1">
              <a:lnSpc>
                <a:spcPct val="110000"/>
              </a:lnSpc>
              <a:spcBef>
                <a:spcPts val="900"/>
              </a:spcBef>
              <a:spcAft>
                <a:spcPts val="1800"/>
              </a:spcAft>
              <a:buFont typeface="Symbol" panose="05050102010706020507" pitchFamily="18" charset="2"/>
              <a:buNone/>
              <a:defRPr lang="de-DE" sz="2000" kern="1200" noProof="0" dirty="0">
                <a:solidFill>
                  <a:schemeClr val="accent1"/>
                </a:solidFill>
                <a:latin typeface="+mj-lt"/>
                <a:ea typeface="+mn-ea"/>
                <a:cs typeface="+mn-cs"/>
              </a:defRPr>
            </a:lvl5pPr>
            <a:lvl6pPr marL="0" indent="0" algn="l" defTabSz="914400" rtl="0" eaLnBrk="1" latinLnBrk="0" hangingPunct="1">
              <a:lnSpc>
                <a:spcPct val="110000"/>
              </a:lnSpc>
              <a:spcBef>
                <a:spcPts val="1200"/>
              </a:spcBef>
              <a:spcAft>
                <a:spcPts val="1800"/>
              </a:spcAft>
              <a:buFont typeface="Merriweather Sans" panose="020B0604020202020204" pitchFamily="34" charset="0"/>
              <a:buNone/>
              <a:defRPr sz="2400" kern="1200">
                <a:solidFill>
                  <a:schemeClr val="accent1"/>
                </a:solidFill>
                <a:latin typeface="+mj-lt"/>
                <a:ea typeface="+mn-ea"/>
                <a:cs typeface="+mn-cs"/>
              </a:defRPr>
            </a:lvl6pPr>
            <a:lvl7pPr marL="2971800" indent="-228600" algn="l" defTabSz="914400" rtl="0" eaLnBrk="1" latinLnBrk="0" hangingPunct="1">
              <a:lnSpc>
                <a:spcPct val="90000"/>
              </a:lnSpc>
              <a:spcBef>
                <a:spcPts val="500"/>
              </a:spcBef>
              <a:buFont typeface="Merriweather San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erriweather San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erriweather Sans" panose="020B0604020202020204" pitchFamily="34" charset="0"/>
              <a:buChar char="•"/>
              <a:defRPr sz="1800" kern="1200">
                <a:solidFill>
                  <a:schemeClr val="tx1"/>
                </a:solidFill>
                <a:latin typeface="+mn-lt"/>
                <a:ea typeface="+mn-ea"/>
                <a:cs typeface="+mn-cs"/>
              </a:defRPr>
            </a:lvl9pPr>
          </a:lstStyle>
          <a:p>
            <a:pPr marL="447675" marR="0" lvl="1" indent="-180975" algn="l" defTabSz="914400" rtl="0" eaLnBrk="1" fontAlgn="auto" latinLnBrk="0" hangingPunct="1">
              <a:lnSpc>
                <a:spcPct val="110000"/>
              </a:lnSpc>
              <a:spcBef>
                <a:spcPts val="0"/>
              </a:spcBef>
              <a:spcAft>
                <a:spcPts val="300"/>
              </a:spcAft>
              <a:buClr>
                <a:srgbClr val="FF4553"/>
              </a:buClr>
              <a:buSzTx/>
              <a:buFont typeface="Wingdings" panose="05000000000000000000" pitchFamily="2" charset="2"/>
              <a:buChar char="§"/>
              <a:tabLst/>
              <a:defRPr/>
            </a:pPr>
            <a:endParaRPr kumimoji="0" lang="de-DE" sz="1800" b="0" i="0" u="none" strike="noStrike" kern="1200" cap="none" spc="0" normalizeH="0" baseline="0" noProof="0" dirty="0">
              <a:ln>
                <a:noFill/>
              </a:ln>
              <a:solidFill>
                <a:srgbClr val="333333"/>
              </a:solidFill>
              <a:effectLst/>
              <a:highlight>
                <a:srgbClr val="FFFFFF"/>
              </a:highlight>
              <a:uLnTx/>
              <a:uFillTx/>
              <a:latin typeface="Calibri" panose="020F0502020204030204"/>
              <a:ea typeface="+mn-ea"/>
              <a:cs typeface="Arial" panose="020B0604020202020204" pitchFamily="34" charset="0"/>
            </a:endParaRPr>
          </a:p>
          <a:p>
            <a:pPr marL="266700" marR="0" lvl="1" indent="0" algn="l" defTabSz="914400" rtl="0" eaLnBrk="1" fontAlgn="auto" latinLnBrk="0" hangingPunct="1">
              <a:lnSpc>
                <a:spcPct val="110000"/>
              </a:lnSpc>
              <a:spcBef>
                <a:spcPts val="0"/>
              </a:spcBef>
              <a:spcAft>
                <a:spcPts val="300"/>
              </a:spcAft>
              <a:buClr>
                <a:srgbClr val="FF4553"/>
              </a:buClr>
              <a:buSzTx/>
              <a:buFont typeface="Merriweather Sans" pitchFamily="2" charset="0"/>
              <a:buNone/>
              <a:tabLst/>
              <a:defRPr/>
            </a:pPr>
            <a:endParaRPr kumimoji="0" lang="de-DE" sz="1800" b="0" i="0" u="none" strike="noStrike" kern="1200" cap="none" spc="0" normalizeH="0" baseline="0" noProof="0" dirty="0">
              <a:ln>
                <a:noFill/>
              </a:ln>
              <a:solidFill>
                <a:srgbClr val="333333"/>
              </a:solidFill>
              <a:effectLst/>
              <a:highlight>
                <a:srgbClr val="FFFFFF"/>
              </a:highlight>
              <a:uLnTx/>
              <a:uFillTx/>
              <a:latin typeface="Calibri" panose="020F0502020204030204"/>
              <a:ea typeface="+mn-ea"/>
              <a:cs typeface="Arial" panose="020B0604020202020204" pitchFamily="34" charset="0"/>
            </a:endParaRPr>
          </a:p>
          <a:p>
            <a:pPr marL="266700" marR="0" lvl="1" indent="0" algn="l" defTabSz="914400" rtl="0" eaLnBrk="1" fontAlgn="auto" latinLnBrk="0" hangingPunct="1">
              <a:lnSpc>
                <a:spcPct val="110000"/>
              </a:lnSpc>
              <a:spcBef>
                <a:spcPts val="0"/>
              </a:spcBef>
              <a:spcAft>
                <a:spcPts val="300"/>
              </a:spcAft>
              <a:buClr>
                <a:srgbClr val="FF4553"/>
              </a:buClr>
              <a:buSzTx/>
              <a:buFont typeface="Merriweather Sans" pitchFamily="2" charset="0"/>
              <a:buNone/>
              <a:tabLst/>
              <a:defRPr/>
            </a:pPr>
            <a:endParaRPr kumimoji="0" lang="de-DE" sz="1800" b="0" i="0" u="none" strike="noStrike" kern="1200" cap="none" spc="0" normalizeH="0" baseline="0" noProof="0" dirty="0">
              <a:ln>
                <a:noFill/>
              </a:ln>
              <a:solidFill>
                <a:srgbClr val="333333"/>
              </a:solidFill>
              <a:effectLst/>
              <a:highlight>
                <a:srgbClr val="FFFFFF"/>
              </a:highlight>
              <a:uLnTx/>
              <a:uFillTx/>
              <a:latin typeface="Calibri" panose="020F0502020204030204"/>
              <a:ea typeface="+mn-ea"/>
              <a:cs typeface="Arial" panose="020B0604020202020204" pitchFamily="34" charset="0"/>
            </a:endParaRPr>
          </a:p>
          <a:p>
            <a:pPr marL="266700" marR="0" lvl="1" indent="0" algn="l" defTabSz="914400" rtl="0" eaLnBrk="1" fontAlgn="auto" latinLnBrk="0" hangingPunct="1">
              <a:lnSpc>
                <a:spcPct val="110000"/>
              </a:lnSpc>
              <a:spcBef>
                <a:spcPts val="0"/>
              </a:spcBef>
              <a:spcAft>
                <a:spcPts val="300"/>
              </a:spcAft>
              <a:buClr>
                <a:srgbClr val="FF4553"/>
              </a:buClr>
              <a:buSzTx/>
              <a:buFont typeface="Merriweather Sans" pitchFamily="2" charset="0"/>
              <a:buNone/>
              <a:tabLst/>
              <a:defRPr/>
            </a:pPr>
            <a:endParaRPr kumimoji="0" lang="de-DE" sz="1800" b="0" i="0" u="none" strike="noStrike" kern="1200" cap="none" spc="0" normalizeH="0" baseline="0" noProof="0" dirty="0">
              <a:ln>
                <a:noFill/>
              </a:ln>
              <a:solidFill>
                <a:srgbClr val="333333"/>
              </a:solidFill>
              <a:effectLst/>
              <a:highlight>
                <a:srgbClr val="FFFFFF"/>
              </a:highlight>
              <a:uLnTx/>
              <a:uFillTx/>
              <a:latin typeface="Calibri" panose="020F0502020204030204"/>
              <a:ea typeface="+mn-ea"/>
              <a:cs typeface="Arial" panose="020B0604020202020204" pitchFamily="34" charset="0"/>
            </a:endParaRPr>
          </a:p>
          <a:p>
            <a:pPr marL="447675" marR="0" lvl="1" indent="-180975" algn="l" defTabSz="914400" rtl="0" eaLnBrk="1" fontAlgn="auto" latinLnBrk="0" hangingPunct="1">
              <a:lnSpc>
                <a:spcPct val="110000"/>
              </a:lnSpc>
              <a:spcBef>
                <a:spcPts val="0"/>
              </a:spcBef>
              <a:spcAft>
                <a:spcPts val="300"/>
              </a:spcAft>
              <a:buClr>
                <a:srgbClr val="FF4553"/>
              </a:buClr>
              <a:buSzTx/>
              <a:buFont typeface="Merriweather Sans" pitchFamily="2" charset="0"/>
              <a:buChar char="•"/>
              <a:tabLst/>
              <a:defRPr/>
            </a:pPr>
            <a:endParaRPr kumimoji="0" lang="de-DE" sz="1800" b="0" i="0" u="none" strike="noStrike" kern="1200" cap="none" spc="0" normalizeH="0" baseline="0" noProof="0" dirty="0">
              <a:ln>
                <a:noFill/>
              </a:ln>
              <a:solidFill>
                <a:srgbClr val="333333"/>
              </a:solidFill>
              <a:effectLst/>
              <a:highlight>
                <a:srgbClr val="FFFFFF"/>
              </a:highlight>
              <a:uLnTx/>
              <a:uFillTx/>
              <a:latin typeface="Calibri" panose="020F0502020204030204"/>
              <a:ea typeface="+mn-ea"/>
              <a:cs typeface="Arial" panose="020B0604020202020204" pitchFamily="34" charset="0"/>
            </a:endParaRPr>
          </a:p>
          <a:p>
            <a:pPr marL="447675" marR="0" lvl="1" indent="-180975" algn="l" defTabSz="914400" rtl="0" eaLnBrk="1" fontAlgn="auto" latinLnBrk="0" hangingPunct="1">
              <a:lnSpc>
                <a:spcPct val="110000"/>
              </a:lnSpc>
              <a:spcBef>
                <a:spcPts val="0"/>
              </a:spcBef>
              <a:spcAft>
                <a:spcPts val="300"/>
              </a:spcAft>
              <a:buClr>
                <a:srgbClr val="FF4553"/>
              </a:buClr>
              <a:buSzTx/>
              <a:buFont typeface="Merriweather Sans" pitchFamily="2" charset="0"/>
              <a:buChar char="•"/>
              <a:tabLst/>
              <a:defRPr/>
            </a:pPr>
            <a:endParaRPr kumimoji="0" lang="de-DE" sz="1800" b="0" i="0" u="none" strike="noStrike" kern="1200" cap="none" spc="0" normalizeH="0" baseline="0" noProof="0" dirty="0">
              <a:ln>
                <a:noFill/>
              </a:ln>
              <a:solidFill>
                <a:srgbClr val="333333"/>
              </a:solidFill>
              <a:effectLst/>
              <a:highlight>
                <a:srgbClr val="FFFFFF"/>
              </a:highlight>
              <a:uLnTx/>
              <a:uFillTx/>
              <a:latin typeface="Calibri" panose="020F0502020204030204"/>
              <a:ea typeface="+mn-ea"/>
              <a:cs typeface="Arial" panose="020B0604020202020204" pitchFamily="34" charset="0"/>
            </a:endParaRPr>
          </a:p>
        </p:txBody>
      </p:sp>
      <p:pic>
        <p:nvPicPr>
          <p:cNvPr id="8" name="Grafik 7">
            <a:extLst>
              <a:ext uri="{FF2B5EF4-FFF2-40B4-BE49-F238E27FC236}">
                <a16:creationId xmlns:a16="http://schemas.microsoft.com/office/drawing/2014/main" id="{48C4FD71-E71D-BD79-C04A-D86658CFD4CA}"/>
              </a:ext>
            </a:extLst>
          </p:cNvPr>
          <p:cNvPicPr>
            <a:picLocks noChangeAspect="1"/>
          </p:cNvPicPr>
          <p:nvPr/>
        </p:nvPicPr>
        <p:blipFill>
          <a:blip r:embed="rId3"/>
          <a:stretch>
            <a:fillRect/>
          </a:stretch>
        </p:blipFill>
        <p:spPr>
          <a:xfrm>
            <a:off x="6240016" y="1505390"/>
            <a:ext cx="5705248" cy="4516907"/>
          </a:xfrm>
          <a:prstGeom prst="rect">
            <a:avLst/>
          </a:prstGeom>
        </p:spPr>
      </p:pic>
      <p:sp>
        <p:nvSpPr>
          <p:cNvPr id="4" name="Foliennummernplatzhalter 3">
            <a:extLst>
              <a:ext uri="{FF2B5EF4-FFF2-40B4-BE49-F238E27FC236}">
                <a16:creationId xmlns:a16="http://schemas.microsoft.com/office/drawing/2014/main" id="{C5542F12-FC12-DEF3-A1AA-BDF60A91F1C5}"/>
              </a:ext>
            </a:extLst>
          </p:cNvPr>
          <p:cNvSpPr>
            <a:spLocks noGrp="1"/>
          </p:cNvSpPr>
          <p:nvPr>
            <p:ph type="sldNum" sz="quarter" idx="12"/>
          </p:nvPr>
        </p:nvSpPr>
        <p:spPr/>
        <p:txBody>
          <a:bodyPr/>
          <a:lstStyle/>
          <a:p>
            <a:r>
              <a:rPr lang="de-DE" noProof="0"/>
              <a:t>-</a:t>
            </a:r>
            <a:fld id="{5D46FDD2-BE3D-4DAC-8A1F-A3EB78845BB3}" type="slidenum">
              <a:rPr lang="de-DE" noProof="0" smtClean="0"/>
              <a:pPr/>
              <a:t>34</a:t>
            </a:fld>
            <a:r>
              <a:rPr lang="de-DE" noProof="0"/>
              <a:t>-</a:t>
            </a:r>
          </a:p>
        </p:txBody>
      </p:sp>
    </p:spTree>
    <p:extLst>
      <p:ext uri="{BB962C8B-B14F-4D97-AF65-F5344CB8AC3E}">
        <p14:creationId xmlns:p14="http://schemas.microsoft.com/office/powerpoint/2010/main" val="1150652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E78062E-CF2E-4CC0-E05F-89ACFAB4DBD6}"/>
              </a:ext>
            </a:extLst>
          </p:cNvPr>
          <p:cNvSpPr>
            <a:spLocks noGrp="1"/>
          </p:cNvSpPr>
          <p:nvPr>
            <p:ph type="title"/>
          </p:nvPr>
        </p:nvSpPr>
        <p:spPr>
          <a:xfrm>
            <a:off x="-2" y="628424"/>
            <a:ext cx="5950456" cy="496320"/>
          </a:xfrm>
        </p:spPr>
        <p:txBody>
          <a:bodyPr/>
          <a:lstStyle/>
          <a:p>
            <a:r>
              <a:rPr lang="de-DE" dirty="0"/>
              <a:t>Versand einer ZUGFeRD-Rechnung</a:t>
            </a:r>
          </a:p>
        </p:txBody>
      </p:sp>
      <p:sp>
        <p:nvSpPr>
          <p:cNvPr id="13" name="Textplatzhalter 12">
            <a:extLst>
              <a:ext uri="{FF2B5EF4-FFF2-40B4-BE49-F238E27FC236}">
                <a16:creationId xmlns:a16="http://schemas.microsoft.com/office/drawing/2014/main" id="{64336CD1-C916-246A-012E-1DB1C5FCD21C}"/>
              </a:ext>
            </a:extLst>
          </p:cNvPr>
          <p:cNvSpPr>
            <a:spLocks noGrp="1"/>
          </p:cNvSpPr>
          <p:nvPr>
            <p:ph type="body" sz="quarter" idx="13"/>
          </p:nvPr>
        </p:nvSpPr>
        <p:spPr>
          <a:xfrm>
            <a:off x="696000" y="1513359"/>
            <a:ext cx="11016624" cy="4860000"/>
          </a:xfrm>
        </p:spPr>
        <p:txBody>
          <a:bodyPr/>
          <a:lstStyle/>
          <a:p>
            <a:pPr algn="l"/>
            <a:r>
              <a:rPr lang="de-DE" b="0" i="0" dirty="0">
                <a:solidFill>
                  <a:srgbClr val="333333"/>
                </a:solidFill>
                <a:effectLst/>
                <a:highlight>
                  <a:srgbClr val="FFFFFF"/>
                </a:highlight>
                <a:cs typeface="Arial" panose="020B0604020202020204" pitchFamily="34" charset="0"/>
              </a:rPr>
              <a:t>Wählen Sie in der Auftragsübersicht erneut den versandten Beleg aus und klicken </a:t>
            </a:r>
            <a:r>
              <a:rPr lang="de-DE" dirty="0">
                <a:solidFill>
                  <a:srgbClr val="333333"/>
                </a:solidFill>
                <a:highlight>
                  <a:srgbClr val="FFFFFF"/>
                </a:highlight>
                <a:cs typeface="Arial" panose="020B0604020202020204" pitchFamily="34" charset="0"/>
              </a:rPr>
              <a:t>im Kontextmenü </a:t>
            </a:r>
            <a:br>
              <a:rPr lang="de-DE" dirty="0">
                <a:solidFill>
                  <a:srgbClr val="333333"/>
                </a:solidFill>
                <a:highlight>
                  <a:srgbClr val="FFFFFF"/>
                </a:highlight>
                <a:cs typeface="Arial" panose="020B0604020202020204" pitchFamily="34" charset="0"/>
              </a:rPr>
            </a:br>
            <a:r>
              <a:rPr lang="de-DE" dirty="0">
                <a:solidFill>
                  <a:srgbClr val="333333"/>
                </a:solidFill>
                <a:highlight>
                  <a:srgbClr val="FFFFFF"/>
                </a:highlight>
                <a:cs typeface="Arial" panose="020B0604020202020204" pitchFamily="34" charset="0"/>
              </a:rPr>
              <a:t>auf „Als </a:t>
            </a:r>
            <a:r>
              <a:rPr lang="de-DE" dirty="0" err="1">
                <a:solidFill>
                  <a:srgbClr val="333333"/>
                </a:solidFill>
                <a:highlight>
                  <a:srgbClr val="FFFFFF"/>
                </a:highlight>
                <a:cs typeface="Arial" panose="020B0604020202020204" pitchFamily="34" charset="0"/>
              </a:rPr>
              <a:t>eRechnung</a:t>
            </a:r>
            <a:r>
              <a:rPr lang="de-DE" dirty="0">
                <a:solidFill>
                  <a:srgbClr val="333333"/>
                </a:solidFill>
                <a:highlight>
                  <a:srgbClr val="FFFFFF"/>
                </a:highlight>
                <a:cs typeface="Arial" panose="020B0604020202020204" pitchFamily="34" charset="0"/>
              </a:rPr>
              <a:t> verarbeiten/Status aktualisieren“.</a:t>
            </a:r>
          </a:p>
          <a:p>
            <a:pPr algn="l"/>
            <a:r>
              <a:rPr lang="de-DE" dirty="0">
                <a:solidFill>
                  <a:srgbClr val="333333"/>
                </a:solidFill>
                <a:highlight>
                  <a:srgbClr val="FFFFFF"/>
                </a:highlight>
                <a:cs typeface="Arial" panose="020B0604020202020204" pitchFamily="34" charset="0"/>
              </a:rPr>
              <a:t>Mit Klick auf „Status aktualisieren“ wird der Status der ZUGFeRD-Rechnung aktualisiert und, sofern verarbeitet, die erzeugte original versendete ZUGFeRD-Rechnung vom Server geholt und lokal abgelegt.</a:t>
            </a:r>
          </a:p>
          <a:p>
            <a:pPr marL="273050" lvl="1" indent="-273050">
              <a:buFont typeface="Wingdings" panose="05000000000000000000" pitchFamily="2" charset="2"/>
              <a:buChar char="§"/>
            </a:pPr>
            <a:endParaRPr lang="de-DE" dirty="0">
              <a:solidFill>
                <a:srgbClr val="333333"/>
              </a:solidFill>
              <a:highlight>
                <a:srgbClr val="FFFFFF"/>
              </a:highlight>
              <a:cs typeface="Arial" panose="020B0604020202020204" pitchFamily="34" charset="0"/>
            </a:endParaRPr>
          </a:p>
        </p:txBody>
      </p:sp>
      <p:sp>
        <p:nvSpPr>
          <p:cNvPr id="2" name="Textplatzhalter 2">
            <a:extLst>
              <a:ext uri="{FF2B5EF4-FFF2-40B4-BE49-F238E27FC236}">
                <a16:creationId xmlns:a16="http://schemas.microsoft.com/office/drawing/2014/main" id="{E9C28BA2-B4BC-4766-2BB3-95E967F177C2}"/>
              </a:ext>
            </a:extLst>
          </p:cNvPr>
          <p:cNvSpPr txBox="1">
            <a:spLocks/>
          </p:cNvSpPr>
          <p:nvPr/>
        </p:nvSpPr>
        <p:spPr>
          <a:xfrm>
            <a:off x="696000" y="1521328"/>
            <a:ext cx="10800000" cy="4860000"/>
          </a:xfrm>
          <a:prstGeom prst="rect">
            <a:avLst/>
          </a:prstGeom>
        </p:spPr>
        <p:txBody>
          <a:bodyPr vert="horz" lIns="0" tIns="0" rIns="0" bIns="0" rtlCol="0">
            <a:noAutofit/>
          </a:bodyPr>
          <a:lstStyle>
            <a:lvl1pPr marL="266700" indent="-266700" algn="l" defTabSz="914400" rtl="0" eaLnBrk="1" latinLnBrk="0" hangingPunct="1">
              <a:lnSpc>
                <a:spcPct val="110000"/>
              </a:lnSpc>
              <a:spcBef>
                <a:spcPts val="0"/>
              </a:spcBef>
              <a:spcAft>
                <a:spcPts val="600"/>
              </a:spcAft>
              <a:buClr>
                <a:schemeClr val="accent1"/>
              </a:buClr>
              <a:buFont typeface="Wingdings" panose="05000000000000000000" pitchFamily="2" charset="2"/>
              <a:buChar char="§"/>
              <a:defRPr lang="de-DE" sz="1800" kern="1200" noProof="0" dirty="0">
                <a:solidFill>
                  <a:schemeClr val="tx1"/>
                </a:solidFill>
                <a:latin typeface="+mn-lt"/>
                <a:ea typeface="+mn-ea"/>
                <a:cs typeface="+mn-cs"/>
              </a:defRPr>
            </a:lvl1pPr>
            <a:lvl2pPr marL="447675" indent="-180975" algn="l" defTabSz="914400" rtl="0" eaLnBrk="1" latinLnBrk="0" hangingPunct="1">
              <a:lnSpc>
                <a:spcPct val="110000"/>
              </a:lnSpc>
              <a:spcBef>
                <a:spcPts val="0"/>
              </a:spcBef>
              <a:spcAft>
                <a:spcPts val="300"/>
              </a:spcAft>
              <a:buClr>
                <a:schemeClr val="accent1"/>
              </a:buClr>
              <a:buFont typeface="Merriweather Sans" pitchFamily="2" charset="0"/>
              <a:buChar char="•"/>
              <a:defRPr sz="1800" kern="1200">
                <a:solidFill>
                  <a:schemeClr val="tx1"/>
                </a:solidFill>
                <a:latin typeface="+mn-lt"/>
                <a:ea typeface="+mn-ea"/>
                <a:cs typeface="+mn-cs"/>
              </a:defRPr>
            </a:lvl2pPr>
            <a:lvl3pPr marL="714375" indent="-266700" algn="l" defTabSz="914400" rtl="0" eaLnBrk="1" latinLnBrk="0" hangingPunct="1">
              <a:lnSpc>
                <a:spcPct val="110000"/>
              </a:lnSpc>
              <a:spcBef>
                <a:spcPts val="0"/>
              </a:spcBef>
              <a:spcAft>
                <a:spcPts val="300"/>
              </a:spcAft>
              <a:buClrTx/>
              <a:buFont typeface="Symbol" panose="05050102010706020507" pitchFamily="18" charset="2"/>
              <a:buChar char="-"/>
              <a:defRPr lang="de-DE" sz="1800" kern="1200" noProof="0" dirty="0">
                <a:solidFill>
                  <a:schemeClr val="tx1"/>
                </a:solidFill>
                <a:latin typeface="+mn-lt"/>
                <a:ea typeface="+mn-ea"/>
                <a:cs typeface="+mn-cs"/>
              </a:defRPr>
            </a:lvl3pPr>
            <a:lvl4pPr marL="0" indent="0" algn="l" defTabSz="914400" rtl="0" eaLnBrk="1" latinLnBrk="0" hangingPunct="1">
              <a:lnSpc>
                <a:spcPct val="110000"/>
              </a:lnSpc>
              <a:spcBef>
                <a:spcPts val="0"/>
              </a:spcBef>
              <a:spcAft>
                <a:spcPts val="600"/>
              </a:spcAft>
              <a:buFont typeface="Symbol" panose="05050102010706020507" pitchFamily="18" charset="2"/>
              <a:buNone/>
              <a:defRPr lang="de-DE" sz="1800" kern="1200" noProof="0" dirty="0">
                <a:solidFill>
                  <a:schemeClr val="tx1"/>
                </a:solidFill>
                <a:latin typeface="+mn-lt"/>
                <a:ea typeface="+mn-ea"/>
                <a:cs typeface="+mn-cs"/>
              </a:defRPr>
            </a:lvl4pPr>
            <a:lvl5pPr marL="0" indent="0" algn="l" defTabSz="914400" rtl="0" eaLnBrk="1" latinLnBrk="0" hangingPunct="1">
              <a:lnSpc>
                <a:spcPct val="110000"/>
              </a:lnSpc>
              <a:spcBef>
                <a:spcPts val="900"/>
              </a:spcBef>
              <a:spcAft>
                <a:spcPts val="1800"/>
              </a:spcAft>
              <a:buFont typeface="Symbol" panose="05050102010706020507" pitchFamily="18" charset="2"/>
              <a:buNone/>
              <a:defRPr lang="de-DE" sz="2000" kern="1200" noProof="0" dirty="0">
                <a:solidFill>
                  <a:schemeClr val="accent1"/>
                </a:solidFill>
                <a:latin typeface="+mj-lt"/>
                <a:ea typeface="+mn-ea"/>
                <a:cs typeface="+mn-cs"/>
              </a:defRPr>
            </a:lvl5pPr>
            <a:lvl6pPr marL="0" indent="0" algn="l" defTabSz="914400" rtl="0" eaLnBrk="1" latinLnBrk="0" hangingPunct="1">
              <a:lnSpc>
                <a:spcPct val="110000"/>
              </a:lnSpc>
              <a:spcBef>
                <a:spcPts val="1200"/>
              </a:spcBef>
              <a:spcAft>
                <a:spcPts val="1800"/>
              </a:spcAft>
              <a:buFont typeface="Merriweather Sans" panose="020B0604020202020204" pitchFamily="34" charset="0"/>
              <a:buNone/>
              <a:defRPr sz="2400" kern="1200">
                <a:solidFill>
                  <a:schemeClr val="accent1"/>
                </a:solidFill>
                <a:latin typeface="+mj-lt"/>
                <a:ea typeface="+mn-ea"/>
                <a:cs typeface="+mn-cs"/>
              </a:defRPr>
            </a:lvl6pPr>
            <a:lvl7pPr marL="2971800" indent="-228600" algn="l" defTabSz="914400" rtl="0" eaLnBrk="1" latinLnBrk="0" hangingPunct="1">
              <a:lnSpc>
                <a:spcPct val="90000"/>
              </a:lnSpc>
              <a:spcBef>
                <a:spcPts val="500"/>
              </a:spcBef>
              <a:buFont typeface="Merriweather San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erriweather San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erriweather Sans" panose="020B0604020202020204" pitchFamily="34" charset="0"/>
              <a:buChar char="•"/>
              <a:defRPr sz="1800" kern="1200">
                <a:solidFill>
                  <a:schemeClr val="tx1"/>
                </a:solidFill>
                <a:latin typeface="+mn-lt"/>
                <a:ea typeface="+mn-ea"/>
                <a:cs typeface="+mn-cs"/>
              </a:defRPr>
            </a:lvl9pPr>
          </a:lstStyle>
          <a:p>
            <a:pPr marL="266700" marR="0" lvl="1" indent="0" algn="l" defTabSz="914400" rtl="0" eaLnBrk="1" fontAlgn="auto" latinLnBrk="0" hangingPunct="1">
              <a:lnSpc>
                <a:spcPct val="110000"/>
              </a:lnSpc>
              <a:spcBef>
                <a:spcPts val="0"/>
              </a:spcBef>
              <a:spcAft>
                <a:spcPts val="300"/>
              </a:spcAft>
              <a:buClr>
                <a:srgbClr val="FF4553"/>
              </a:buClr>
              <a:buSzTx/>
              <a:buFont typeface="Merriweather Sans" pitchFamily="2" charset="0"/>
              <a:buNone/>
              <a:tabLst/>
              <a:defRPr/>
            </a:pPr>
            <a:endParaRPr kumimoji="0" lang="de-DE" sz="1800" b="0" i="0" u="none" strike="noStrike" kern="1200" cap="none" spc="0" normalizeH="0" baseline="0" noProof="0" dirty="0">
              <a:ln>
                <a:noFill/>
              </a:ln>
              <a:solidFill>
                <a:srgbClr val="333333"/>
              </a:solidFill>
              <a:effectLst/>
              <a:highlight>
                <a:srgbClr val="FFFFFF"/>
              </a:highlight>
              <a:uLnTx/>
              <a:uFillTx/>
              <a:latin typeface="Calibri" panose="020F0502020204030204"/>
              <a:ea typeface="+mn-ea"/>
              <a:cs typeface="Arial" panose="020B0604020202020204" pitchFamily="34" charset="0"/>
            </a:endParaRPr>
          </a:p>
          <a:p>
            <a:pPr marL="266700" marR="0" lvl="1" indent="0" algn="l" defTabSz="914400" rtl="0" eaLnBrk="1" fontAlgn="auto" latinLnBrk="0" hangingPunct="1">
              <a:lnSpc>
                <a:spcPct val="110000"/>
              </a:lnSpc>
              <a:spcBef>
                <a:spcPts val="0"/>
              </a:spcBef>
              <a:spcAft>
                <a:spcPts val="300"/>
              </a:spcAft>
              <a:buClr>
                <a:srgbClr val="FF4553"/>
              </a:buClr>
              <a:buSzTx/>
              <a:buFont typeface="Merriweather Sans" pitchFamily="2" charset="0"/>
              <a:buNone/>
              <a:tabLst/>
              <a:defRPr/>
            </a:pPr>
            <a:endParaRPr kumimoji="0" lang="de-DE" sz="1800" b="0" i="0" u="none" strike="noStrike" kern="1200" cap="none" spc="0" normalizeH="0" baseline="0" noProof="0" dirty="0">
              <a:ln>
                <a:noFill/>
              </a:ln>
              <a:solidFill>
                <a:srgbClr val="333333"/>
              </a:solidFill>
              <a:effectLst/>
              <a:highlight>
                <a:srgbClr val="FFFFFF"/>
              </a:highlight>
              <a:uLnTx/>
              <a:uFillTx/>
              <a:latin typeface="Calibri" panose="020F0502020204030204"/>
              <a:ea typeface="+mn-ea"/>
              <a:cs typeface="Arial" panose="020B0604020202020204" pitchFamily="34" charset="0"/>
            </a:endParaRPr>
          </a:p>
          <a:p>
            <a:pPr marL="447675" marR="0" lvl="1" indent="-180975" algn="l" defTabSz="914400" rtl="0" eaLnBrk="1" fontAlgn="auto" latinLnBrk="0" hangingPunct="1">
              <a:lnSpc>
                <a:spcPct val="110000"/>
              </a:lnSpc>
              <a:spcBef>
                <a:spcPts val="0"/>
              </a:spcBef>
              <a:spcAft>
                <a:spcPts val="300"/>
              </a:spcAft>
              <a:buClr>
                <a:srgbClr val="FF4553"/>
              </a:buClr>
              <a:buSzTx/>
              <a:buFont typeface="Merriweather Sans" pitchFamily="2" charset="0"/>
              <a:buChar char="•"/>
              <a:tabLst/>
              <a:defRPr/>
            </a:pPr>
            <a:endParaRPr kumimoji="0" lang="de-DE" sz="1800" b="0" i="0" u="none" strike="noStrike" kern="1200" cap="none" spc="0" normalizeH="0" baseline="0" noProof="0" dirty="0">
              <a:ln>
                <a:noFill/>
              </a:ln>
              <a:solidFill>
                <a:srgbClr val="333333"/>
              </a:solidFill>
              <a:effectLst/>
              <a:highlight>
                <a:srgbClr val="FFFFFF"/>
              </a:highlight>
              <a:uLnTx/>
              <a:uFillTx/>
              <a:latin typeface="Calibri" panose="020F0502020204030204"/>
              <a:ea typeface="+mn-ea"/>
              <a:cs typeface="Arial" panose="020B0604020202020204" pitchFamily="34" charset="0"/>
            </a:endParaRPr>
          </a:p>
          <a:p>
            <a:pPr marL="447675" marR="0" lvl="1" indent="-180975" algn="l" defTabSz="914400" rtl="0" eaLnBrk="1" fontAlgn="auto" latinLnBrk="0" hangingPunct="1">
              <a:lnSpc>
                <a:spcPct val="110000"/>
              </a:lnSpc>
              <a:spcBef>
                <a:spcPts val="0"/>
              </a:spcBef>
              <a:spcAft>
                <a:spcPts val="300"/>
              </a:spcAft>
              <a:buClr>
                <a:srgbClr val="FF4553"/>
              </a:buClr>
              <a:buSzTx/>
              <a:buFont typeface="Merriweather Sans" pitchFamily="2" charset="0"/>
              <a:buChar char="•"/>
              <a:tabLst/>
              <a:defRPr/>
            </a:pPr>
            <a:endParaRPr kumimoji="0" lang="de-DE" sz="1800" b="0" i="0" u="none" strike="noStrike" kern="1200" cap="none" spc="0" normalizeH="0" baseline="0" noProof="0" dirty="0">
              <a:ln>
                <a:noFill/>
              </a:ln>
              <a:solidFill>
                <a:srgbClr val="333333"/>
              </a:solidFill>
              <a:effectLst/>
              <a:highlight>
                <a:srgbClr val="FFFFFF"/>
              </a:highlight>
              <a:uLnTx/>
              <a:uFillTx/>
              <a:latin typeface="Calibri" panose="020F0502020204030204"/>
              <a:ea typeface="+mn-ea"/>
              <a:cs typeface="Arial" panose="020B0604020202020204" pitchFamily="34" charset="0"/>
            </a:endParaRPr>
          </a:p>
        </p:txBody>
      </p:sp>
      <p:pic>
        <p:nvPicPr>
          <p:cNvPr id="8" name="Picture 2" descr="Image with no description">
            <a:extLst>
              <a:ext uri="{FF2B5EF4-FFF2-40B4-BE49-F238E27FC236}">
                <a16:creationId xmlns:a16="http://schemas.microsoft.com/office/drawing/2014/main" id="{C22448DB-35ED-2193-DCBE-219809F081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335" b="60071"/>
          <a:stretch/>
        </p:blipFill>
        <p:spPr bwMode="auto">
          <a:xfrm>
            <a:off x="3071664" y="3202691"/>
            <a:ext cx="5328592" cy="1497273"/>
          </a:xfrm>
          <a:prstGeom prst="rect">
            <a:avLst/>
          </a:prstGeom>
          <a:noFill/>
          <a:extLst>
            <a:ext uri="{909E8E84-426E-40DD-AFC4-6F175D3DCCD1}">
              <a14:hiddenFill xmlns:a14="http://schemas.microsoft.com/office/drawing/2010/main">
                <a:solidFill>
                  <a:srgbClr val="FFFFFF"/>
                </a:solidFill>
              </a14:hiddenFill>
            </a:ext>
          </a:extLst>
        </p:spPr>
      </p:pic>
      <p:sp>
        <p:nvSpPr>
          <p:cNvPr id="4" name="Foliennummernplatzhalter 3">
            <a:extLst>
              <a:ext uri="{FF2B5EF4-FFF2-40B4-BE49-F238E27FC236}">
                <a16:creationId xmlns:a16="http://schemas.microsoft.com/office/drawing/2014/main" id="{AA432168-366D-4B31-B660-366605C1C22E}"/>
              </a:ext>
            </a:extLst>
          </p:cNvPr>
          <p:cNvSpPr>
            <a:spLocks noGrp="1"/>
          </p:cNvSpPr>
          <p:nvPr>
            <p:ph type="sldNum" sz="quarter" idx="12"/>
          </p:nvPr>
        </p:nvSpPr>
        <p:spPr/>
        <p:txBody>
          <a:bodyPr/>
          <a:lstStyle/>
          <a:p>
            <a:r>
              <a:rPr lang="de-DE" noProof="0"/>
              <a:t>-</a:t>
            </a:r>
            <a:fld id="{5D46FDD2-BE3D-4DAC-8A1F-A3EB78845BB3}" type="slidenum">
              <a:rPr lang="de-DE" noProof="0" smtClean="0"/>
              <a:pPr/>
              <a:t>35</a:t>
            </a:fld>
            <a:r>
              <a:rPr lang="de-DE" noProof="0"/>
              <a:t>-</a:t>
            </a:r>
          </a:p>
        </p:txBody>
      </p:sp>
    </p:spTree>
    <p:extLst>
      <p:ext uri="{BB962C8B-B14F-4D97-AF65-F5344CB8AC3E}">
        <p14:creationId xmlns:p14="http://schemas.microsoft.com/office/powerpoint/2010/main" val="277153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E78062E-CF2E-4CC0-E05F-89ACFAB4DBD6}"/>
              </a:ext>
            </a:extLst>
          </p:cNvPr>
          <p:cNvSpPr>
            <a:spLocks noGrp="1"/>
          </p:cNvSpPr>
          <p:nvPr>
            <p:ph type="title"/>
          </p:nvPr>
        </p:nvSpPr>
        <p:spPr>
          <a:xfrm>
            <a:off x="-2" y="628424"/>
            <a:ext cx="4295066" cy="496320"/>
          </a:xfrm>
        </p:spPr>
        <p:txBody>
          <a:bodyPr/>
          <a:lstStyle/>
          <a:p>
            <a:r>
              <a:rPr lang="de-DE" dirty="0"/>
              <a:t>Diverse Optimierungen</a:t>
            </a:r>
          </a:p>
        </p:txBody>
      </p:sp>
      <p:sp>
        <p:nvSpPr>
          <p:cNvPr id="13" name="Textplatzhalter 12">
            <a:extLst>
              <a:ext uri="{FF2B5EF4-FFF2-40B4-BE49-F238E27FC236}">
                <a16:creationId xmlns:a16="http://schemas.microsoft.com/office/drawing/2014/main" id="{64336CD1-C916-246A-012E-1DB1C5FCD21C}"/>
              </a:ext>
            </a:extLst>
          </p:cNvPr>
          <p:cNvSpPr>
            <a:spLocks noGrp="1"/>
          </p:cNvSpPr>
          <p:nvPr>
            <p:ph type="body" sz="quarter" idx="13"/>
          </p:nvPr>
        </p:nvSpPr>
        <p:spPr>
          <a:xfrm>
            <a:off x="695999" y="1513359"/>
            <a:ext cx="5399967" cy="4860000"/>
          </a:xfrm>
        </p:spPr>
        <p:txBody>
          <a:bodyPr/>
          <a:lstStyle/>
          <a:p>
            <a:pPr algn="l"/>
            <a:r>
              <a:rPr lang="de-DE" b="0" i="0" dirty="0">
                <a:solidFill>
                  <a:srgbClr val="333333"/>
                </a:solidFill>
                <a:effectLst/>
                <a:highlight>
                  <a:srgbClr val="FFFFFF"/>
                </a:highlight>
                <a:cs typeface="Arial" panose="020B0604020202020204" pitchFamily="34" charset="0"/>
              </a:rPr>
              <a:t>Versand von E-Rechnungen aus Lexware neue </a:t>
            </a:r>
            <a:r>
              <a:rPr lang="de-DE" b="0" i="0" dirty="0" err="1">
                <a:solidFill>
                  <a:srgbClr val="333333"/>
                </a:solidFill>
                <a:effectLst/>
                <a:highlight>
                  <a:srgbClr val="FFFFFF"/>
                </a:highlight>
                <a:cs typeface="Arial" panose="020B0604020202020204" pitchFamily="34" charset="0"/>
              </a:rPr>
              <a:t>steuerkanzlei</a:t>
            </a:r>
            <a:r>
              <a:rPr lang="de-DE" b="0" i="0" dirty="0">
                <a:solidFill>
                  <a:srgbClr val="333333"/>
                </a:solidFill>
                <a:effectLst/>
                <a:highlight>
                  <a:srgbClr val="FFFFFF"/>
                </a:highlight>
                <a:cs typeface="Arial" panose="020B0604020202020204" pitchFamily="34" charset="0"/>
              </a:rPr>
              <a:t>/ Lexware </a:t>
            </a:r>
            <a:r>
              <a:rPr lang="de-DE" b="0" i="0" dirty="0" err="1">
                <a:solidFill>
                  <a:srgbClr val="333333"/>
                </a:solidFill>
                <a:effectLst/>
                <a:highlight>
                  <a:srgbClr val="FFFFFF"/>
                </a:highlight>
                <a:cs typeface="Arial" panose="020B0604020202020204" pitchFamily="34" charset="0"/>
              </a:rPr>
              <a:t>büroservice</a:t>
            </a:r>
            <a:r>
              <a:rPr lang="de-DE" b="0" i="0" dirty="0">
                <a:solidFill>
                  <a:srgbClr val="333333"/>
                </a:solidFill>
                <a:effectLst/>
                <a:highlight>
                  <a:srgbClr val="FFFFFF"/>
                </a:highlight>
                <a:cs typeface="Arial" panose="020B0604020202020204" pitchFamily="34" charset="0"/>
              </a:rPr>
              <a:t> komplett aus den Bereichen meine Kanzlei/ mein Büro.</a:t>
            </a:r>
            <a:endParaRPr lang="de-DE" dirty="0">
              <a:solidFill>
                <a:srgbClr val="333333"/>
              </a:solidFill>
              <a:highlight>
                <a:srgbClr val="FFFFFF"/>
              </a:highlight>
              <a:cs typeface="Arial" panose="020B0604020202020204" pitchFamily="34" charset="0"/>
            </a:endParaRPr>
          </a:p>
          <a:p>
            <a:pPr algn="l"/>
            <a:r>
              <a:rPr lang="de-DE" dirty="0">
                <a:solidFill>
                  <a:srgbClr val="333333"/>
                </a:solidFill>
                <a:highlight>
                  <a:srgbClr val="FFFFFF"/>
                </a:highlight>
                <a:cs typeface="Arial" panose="020B0604020202020204" pitchFamily="34" charset="0"/>
              </a:rPr>
              <a:t>Aufnahme ZUGFeRD </a:t>
            </a:r>
            <a:r>
              <a:rPr lang="de-DE" dirty="0" err="1">
                <a:solidFill>
                  <a:srgbClr val="333333"/>
                </a:solidFill>
                <a:highlight>
                  <a:srgbClr val="FFFFFF"/>
                </a:highlight>
                <a:cs typeface="Arial" panose="020B0604020202020204" pitchFamily="34" charset="0"/>
              </a:rPr>
              <a:t>extended</a:t>
            </a:r>
            <a:r>
              <a:rPr lang="de-DE" dirty="0">
                <a:solidFill>
                  <a:srgbClr val="333333"/>
                </a:solidFill>
                <a:highlight>
                  <a:srgbClr val="FFFFFF"/>
                </a:highlight>
                <a:cs typeface="Arial" panose="020B0604020202020204" pitchFamily="34" charset="0"/>
              </a:rPr>
              <a:t> für den Versand von Schlussrechnungen mit Abschlagsbeträgen/ Abschlagsrechnungen/Teilrechnungen.</a:t>
            </a:r>
          </a:p>
          <a:p>
            <a:pPr marL="273050" lvl="1" indent="-273050">
              <a:buFont typeface="Wingdings" panose="05000000000000000000" pitchFamily="2" charset="2"/>
              <a:buChar char="§"/>
            </a:pPr>
            <a:r>
              <a:rPr lang="de-DE" dirty="0">
                <a:solidFill>
                  <a:srgbClr val="333333"/>
                </a:solidFill>
                <a:highlight>
                  <a:srgbClr val="FFFFFF"/>
                </a:highlight>
                <a:cs typeface="Arial" panose="020B0604020202020204" pitchFamily="34" charset="0"/>
              </a:rPr>
              <a:t>Optimierung: Ausgabe des Steuerbefreiungsgrundes </a:t>
            </a:r>
          </a:p>
          <a:p>
            <a:pPr marL="273050" lvl="1" indent="-273050">
              <a:buFont typeface="Wingdings" panose="05000000000000000000" pitchFamily="2" charset="2"/>
              <a:buChar char="§"/>
            </a:pPr>
            <a:r>
              <a:rPr lang="de-DE" dirty="0">
                <a:solidFill>
                  <a:srgbClr val="333333"/>
                </a:solidFill>
                <a:highlight>
                  <a:srgbClr val="FFFFFF"/>
                </a:highlight>
                <a:cs typeface="Arial" panose="020B0604020202020204" pitchFamily="34" charset="0"/>
              </a:rPr>
              <a:t>Angabe einer abweichenden Bankverbindung (nur Pro/Premium) </a:t>
            </a:r>
          </a:p>
          <a:p>
            <a:pPr marL="273050" lvl="1" indent="-273050">
              <a:buFont typeface="Wingdings" panose="05000000000000000000" pitchFamily="2" charset="2"/>
              <a:buChar char="§"/>
            </a:pPr>
            <a:r>
              <a:rPr lang="de-DE" dirty="0">
                <a:solidFill>
                  <a:srgbClr val="333333"/>
                </a:solidFill>
                <a:highlight>
                  <a:srgbClr val="FFFFFF"/>
                </a:highlight>
                <a:cs typeface="Arial" panose="020B0604020202020204" pitchFamily="34" charset="0"/>
              </a:rPr>
              <a:t>Anpassung Pflichtfeld </a:t>
            </a:r>
            <a:r>
              <a:rPr lang="de-DE" dirty="0" err="1">
                <a:solidFill>
                  <a:srgbClr val="333333"/>
                </a:solidFill>
                <a:highlight>
                  <a:srgbClr val="FFFFFF"/>
                </a:highlight>
                <a:cs typeface="Arial" panose="020B0604020202020204" pitchFamily="34" charset="0"/>
              </a:rPr>
              <a:t>USt</a:t>
            </a:r>
            <a:r>
              <a:rPr lang="de-DE" dirty="0">
                <a:solidFill>
                  <a:srgbClr val="333333"/>
                </a:solidFill>
                <a:highlight>
                  <a:srgbClr val="FFFFFF"/>
                </a:highlight>
                <a:cs typeface="Arial" panose="020B0604020202020204" pitchFamily="34" charset="0"/>
              </a:rPr>
              <a:t>-ID:  Beim Rechnungsausgang: </a:t>
            </a:r>
            <a:r>
              <a:rPr lang="de-DE" dirty="0" err="1">
                <a:solidFill>
                  <a:srgbClr val="333333"/>
                </a:solidFill>
                <a:highlight>
                  <a:srgbClr val="FFFFFF"/>
                </a:highlight>
                <a:cs typeface="Arial" panose="020B0604020202020204" pitchFamily="34" charset="0"/>
              </a:rPr>
              <a:t>USt</a:t>
            </a:r>
            <a:r>
              <a:rPr lang="de-DE" dirty="0">
                <a:solidFill>
                  <a:srgbClr val="333333"/>
                </a:solidFill>
                <a:highlight>
                  <a:srgbClr val="FFFFFF"/>
                </a:highlight>
                <a:cs typeface="Arial" panose="020B0604020202020204" pitchFamily="34" charset="0"/>
              </a:rPr>
              <a:t>.-ID oder Steuernummer </a:t>
            </a:r>
          </a:p>
          <a:p>
            <a:pPr marL="273050" lvl="1" indent="-273050">
              <a:buFont typeface="Wingdings" panose="05000000000000000000" pitchFamily="2" charset="2"/>
              <a:buChar char="§"/>
            </a:pPr>
            <a:r>
              <a:rPr lang="de-DE" dirty="0">
                <a:solidFill>
                  <a:srgbClr val="333333"/>
                </a:solidFill>
                <a:highlight>
                  <a:srgbClr val="FFFFFF"/>
                </a:highlight>
                <a:cs typeface="Arial" panose="020B0604020202020204" pitchFamily="34" charset="0"/>
              </a:rPr>
              <a:t>Zahlungsbedingungen werden auch strukturiert übergeben.</a:t>
            </a:r>
          </a:p>
          <a:p>
            <a:pPr marL="273050" lvl="1" indent="-273050">
              <a:buFont typeface="Wingdings" panose="05000000000000000000" pitchFamily="2" charset="2"/>
              <a:buChar char="§"/>
            </a:pPr>
            <a:r>
              <a:rPr lang="de-DE" dirty="0" err="1">
                <a:solidFill>
                  <a:srgbClr val="333333"/>
                </a:solidFill>
                <a:highlight>
                  <a:srgbClr val="FFFFFF"/>
                </a:highlight>
                <a:cs typeface="Arial" panose="020B0604020202020204" pitchFamily="34" charset="0"/>
              </a:rPr>
              <a:t>USt</a:t>
            </a:r>
            <a:r>
              <a:rPr lang="de-DE" dirty="0">
                <a:solidFill>
                  <a:srgbClr val="333333"/>
                </a:solidFill>
                <a:highlight>
                  <a:srgbClr val="FFFFFF"/>
                </a:highlight>
                <a:cs typeface="Arial" panose="020B0604020202020204" pitchFamily="34" charset="0"/>
              </a:rPr>
              <a:t>.-ID des Käufers ist nicht mehr Pflichtfeld.</a:t>
            </a:r>
          </a:p>
          <a:p>
            <a:pPr marL="273050" lvl="1" indent="-273050">
              <a:buFont typeface="Wingdings" panose="05000000000000000000" pitchFamily="2" charset="2"/>
              <a:buChar char="§"/>
            </a:pPr>
            <a:endParaRPr lang="de-DE" dirty="0">
              <a:solidFill>
                <a:srgbClr val="333333"/>
              </a:solidFill>
              <a:highlight>
                <a:srgbClr val="FFFFFF"/>
              </a:highlight>
              <a:cs typeface="Arial" panose="020B0604020202020204" pitchFamily="34" charset="0"/>
            </a:endParaRPr>
          </a:p>
        </p:txBody>
      </p:sp>
      <p:sp>
        <p:nvSpPr>
          <p:cNvPr id="2" name="Textplatzhalter 2">
            <a:extLst>
              <a:ext uri="{FF2B5EF4-FFF2-40B4-BE49-F238E27FC236}">
                <a16:creationId xmlns:a16="http://schemas.microsoft.com/office/drawing/2014/main" id="{E9C28BA2-B4BC-4766-2BB3-95E967F177C2}"/>
              </a:ext>
            </a:extLst>
          </p:cNvPr>
          <p:cNvSpPr txBox="1">
            <a:spLocks/>
          </p:cNvSpPr>
          <p:nvPr/>
        </p:nvSpPr>
        <p:spPr>
          <a:xfrm>
            <a:off x="696000" y="1521328"/>
            <a:ext cx="10800000" cy="4860000"/>
          </a:xfrm>
          <a:prstGeom prst="rect">
            <a:avLst/>
          </a:prstGeom>
        </p:spPr>
        <p:txBody>
          <a:bodyPr vert="horz" lIns="0" tIns="0" rIns="0" bIns="0" rtlCol="0">
            <a:noAutofit/>
          </a:bodyPr>
          <a:lstStyle>
            <a:lvl1pPr marL="266700" indent="-266700" algn="l" defTabSz="914400" rtl="0" eaLnBrk="1" latinLnBrk="0" hangingPunct="1">
              <a:lnSpc>
                <a:spcPct val="110000"/>
              </a:lnSpc>
              <a:spcBef>
                <a:spcPts val="0"/>
              </a:spcBef>
              <a:spcAft>
                <a:spcPts val="600"/>
              </a:spcAft>
              <a:buClr>
                <a:schemeClr val="accent1"/>
              </a:buClr>
              <a:buFont typeface="Wingdings" panose="05000000000000000000" pitchFamily="2" charset="2"/>
              <a:buChar char="§"/>
              <a:defRPr lang="de-DE" sz="1800" kern="1200" noProof="0" dirty="0">
                <a:solidFill>
                  <a:schemeClr val="tx1"/>
                </a:solidFill>
                <a:latin typeface="+mn-lt"/>
                <a:ea typeface="+mn-ea"/>
                <a:cs typeface="+mn-cs"/>
              </a:defRPr>
            </a:lvl1pPr>
            <a:lvl2pPr marL="447675" indent="-180975" algn="l" defTabSz="914400" rtl="0" eaLnBrk="1" latinLnBrk="0" hangingPunct="1">
              <a:lnSpc>
                <a:spcPct val="110000"/>
              </a:lnSpc>
              <a:spcBef>
                <a:spcPts val="0"/>
              </a:spcBef>
              <a:spcAft>
                <a:spcPts val="300"/>
              </a:spcAft>
              <a:buClr>
                <a:schemeClr val="accent1"/>
              </a:buClr>
              <a:buFont typeface="Merriweather Sans" pitchFamily="2" charset="0"/>
              <a:buChar char="•"/>
              <a:defRPr sz="1800" kern="1200">
                <a:solidFill>
                  <a:schemeClr val="tx1"/>
                </a:solidFill>
                <a:latin typeface="+mn-lt"/>
                <a:ea typeface="+mn-ea"/>
                <a:cs typeface="+mn-cs"/>
              </a:defRPr>
            </a:lvl2pPr>
            <a:lvl3pPr marL="714375" indent="-266700" algn="l" defTabSz="914400" rtl="0" eaLnBrk="1" latinLnBrk="0" hangingPunct="1">
              <a:lnSpc>
                <a:spcPct val="110000"/>
              </a:lnSpc>
              <a:spcBef>
                <a:spcPts val="0"/>
              </a:spcBef>
              <a:spcAft>
                <a:spcPts val="300"/>
              </a:spcAft>
              <a:buClrTx/>
              <a:buFont typeface="Symbol" panose="05050102010706020507" pitchFamily="18" charset="2"/>
              <a:buChar char="-"/>
              <a:defRPr lang="de-DE" sz="1800" kern="1200" noProof="0" dirty="0">
                <a:solidFill>
                  <a:schemeClr val="tx1"/>
                </a:solidFill>
                <a:latin typeface="+mn-lt"/>
                <a:ea typeface="+mn-ea"/>
                <a:cs typeface="+mn-cs"/>
              </a:defRPr>
            </a:lvl3pPr>
            <a:lvl4pPr marL="0" indent="0" algn="l" defTabSz="914400" rtl="0" eaLnBrk="1" latinLnBrk="0" hangingPunct="1">
              <a:lnSpc>
                <a:spcPct val="110000"/>
              </a:lnSpc>
              <a:spcBef>
                <a:spcPts val="0"/>
              </a:spcBef>
              <a:spcAft>
                <a:spcPts val="600"/>
              </a:spcAft>
              <a:buFont typeface="Symbol" panose="05050102010706020507" pitchFamily="18" charset="2"/>
              <a:buNone/>
              <a:defRPr lang="de-DE" sz="1800" kern="1200" noProof="0" dirty="0">
                <a:solidFill>
                  <a:schemeClr val="tx1"/>
                </a:solidFill>
                <a:latin typeface="+mn-lt"/>
                <a:ea typeface="+mn-ea"/>
                <a:cs typeface="+mn-cs"/>
              </a:defRPr>
            </a:lvl4pPr>
            <a:lvl5pPr marL="0" indent="0" algn="l" defTabSz="914400" rtl="0" eaLnBrk="1" latinLnBrk="0" hangingPunct="1">
              <a:lnSpc>
                <a:spcPct val="110000"/>
              </a:lnSpc>
              <a:spcBef>
                <a:spcPts val="900"/>
              </a:spcBef>
              <a:spcAft>
                <a:spcPts val="1800"/>
              </a:spcAft>
              <a:buFont typeface="Symbol" panose="05050102010706020507" pitchFamily="18" charset="2"/>
              <a:buNone/>
              <a:defRPr lang="de-DE" sz="2000" kern="1200" noProof="0" dirty="0">
                <a:solidFill>
                  <a:schemeClr val="accent1"/>
                </a:solidFill>
                <a:latin typeface="+mj-lt"/>
                <a:ea typeface="+mn-ea"/>
                <a:cs typeface="+mn-cs"/>
              </a:defRPr>
            </a:lvl5pPr>
            <a:lvl6pPr marL="0" indent="0" algn="l" defTabSz="914400" rtl="0" eaLnBrk="1" latinLnBrk="0" hangingPunct="1">
              <a:lnSpc>
                <a:spcPct val="110000"/>
              </a:lnSpc>
              <a:spcBef>
                <a:spcPts val="1200"/>
              </a:spcBef>
              <a:spcAft>
                <a:spcPts val="1800"/>
              </a:spcAft>
              <a:buFont typeface="Merriweather Sans" panose="020B0604020202020204" pitchFamily="34" charset="0"/>
              <a:buNone/>
              <a:defRPr sz="2400" kern="1200">
                <a:solidFill>
                  <a:schemeClr val="accent1"/>
                </a:solidFill>
                <a:latin typeface="+mj-lt"/>
                <a:ea typeface="+mn-ea"/>
                <a:cs typeface="+mn-cs"/>
              </a:defRPr>
            </a:lvl6pPr>
            <a:lvl7pPr marL="2971800" indent="-228600" algn="l" defTabSz="914400" rtl="0" eaLnBrk="1" latinLnBrk="0" hangingPunct="1">
              <a:lnSpc>
                <a:spcPct val="90000"/>
              </a:lnSpc>
              <a:spcBef>
                <a:spcPts val="500"/>
              </a:spcBef>
              <a:buFont typeface="Merriweather San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erriweather San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erriweather Sans" panose="020B0604020202020204" pitchFamily="34" charset="0"/>
              <a:buChar char="•"/>
              <a:defRPr sz="1800" kern="1200">
                <a:solidFill>
                  <a:schemeClr val="tx1"/>
                </a:solidFill>
                <a:latin typeface="+mn-lt"/>
                <a:ea typeface="+mn-ea"/>
                <a:cs typeface="+mn-cs"/>
              </a:defRPr>
            </a:lvl9pPr>
          </a:lstStyle>
          <a:p>
            <a:pPr marL="447675" marR="0" lvl="1" indent="-180975" algn="l" defTabSz="914400" rtl="0" eaLnBrk="1" fontAlgn="auto" latinLnBrk="0" hangingPunct="1">
              <a:lnSpc>
                <a:spcPct val="110000"/>
              </a:lnSpc>
              <a:spcBef>
                <a:spcPts val="0"/>
              </a:spcBef>
              <a:spcAft>
                <a:spcPts val="300"/>
              </a:spcAft>
              <a:buClr>
                <a:srgbClr val="FF4553"/>
              </a:buClr>
              <a:buSzTx/>
              <a:buFont typeface="Wingdings" panose="05000000000000000000" pitchFamily="2" charset="2"/>
              <a:buChar char="§"/>
              <a:tabLst/>
              <a:defRPr/>
            </a:pPr>
            <a:endParaRPr kumimoji="0" lang="de-DE" sz="1800" b="0" i="0" u="none" strike="noStrike" kern="1200" cap="none" spc="0" normalizeH="0" baseline="0" noProof="0" dirty="0">
              <a:ln>
                <a:noFill/>
              </a:ln>
              <a:solidFill>
                <a:srgbClr val="333333"/>
              </a:solidFill>
              <a:effectLst/>
              <a:highlight>
                <a:srgbClr val="FFFFFF"/>
              </a:highlight>
              <a:uLnTx/>
              <a:uFillTx/>
              <a:latin typeface="Calibri" panose="020F0502020204030204"/>
              <a:ea typeface="+mn-ea"/>
              <a:cs typeface="Arial" panose="020B0604020202020204" pitchFamily="34" charset="0"/>
            </a:endParaRPr>
          </a:p>
          <a:p>
            <a:pPr marL="266700" marR="0" lvl="1" indent="0" algn="l" defTabSz="914400" rtl="0" eaLnBrk="1" fontAlgn="auto" latinLnBrk="0" hangingPunct="1">
              <a:lnSpc>
                <a:spcPct val="110000"/>
              </a:lnSpc>
              <a:spcBef>
                <a:spcPts val="0"/>
              </a:spcBef>
              <a:spcAft>
                <a:spcPts val="300"/>
              </a:spcAft>
              <a:buClr>
                <a:srgbClr val="FF4553"/>
              </a:buClr>
              <a:buSzTx/>
              <a:buFont typeface="Merriweather Sans" pitchFamily="2" charset="0"/>
              <a:buNone/>
              <a:tabLst/>
              <a:defRPr/>
            </a:pPr>
            <a:endParaRPr kumimoji="0" lang="de-DE" sz="1800" b="0" i="0" u="none" strike="noStrike" kern="1200" cap="none" spc="0" normalizeH="0" baseline="0" noProof="0" dirty="0">
              <a:ln>
                <a:noFill/>
              </a:ln>
              <a:solidFill>
                <a:srgbClr val="333333"/>
              </a:solidFill>
              <a:effectLst/>
              <a:highlight>
                <a:srgbClr val="FFFFFF"/>
              </a:highlight>
              <a:uLnTx/>
              <a:uFillTx/>
              <a:latin typeface="Calibri" panose="020F0502020204030204"/>
              <a:ea typeface="+mn-ea"/>
              <a:cs typeface="Arial" panose="020B0604020202020204" pitchFamily="34" charset="0"/>
            </a:endParaRPr>
          </a:p>
          <a:p>
            <a:pPr marL="266700" marR="0" lvl="1" indent="0" algn="l" defTabSz="914400" rtl="0" eaLnBrk="1" fontAlgn="auto" latinLnBrk="0" hangingPunct="1">
              <a:lnSpc>
                <a:spcPct val="110000"/>
              </a:lnSpc>
              <a:spcBef>
                <a:spcPts val="0"/>
              </a:spcBef>
              <a:spcAft>
                <a:spcPts val="300"/>
              </a:spcAft>
              <a:buClr>
                <a:srgbClr val="FF4553"/>
              </a:buClr>
              <a:buSzTx/>
              <a:buFont typeface="Merriweather Sans" pitchFamily="2" charset="0"/>
              <a:buNone/>
              <a:tabLst/>
              <a:defRPr/>
            </a:pPr>
            <a:endParaRPr kumimoji="0" lang="de-DE" sz="1800" b="0" i="0" u="none" strike="noStrike" kern="1200" cap="none" spc="0" normalizeH="0" baseline="0" noProof="0" dirty="0">
              <a:ln>
                <a:noFill/>
              </a:ln>
              <a:solidFill>
                <a:srgbClr val="333333"/>
              </a:solidFill>
              <a:effectLst/>
              <a:highlight>
                <a:srgbClr val="FFFFFF"/>
              </a:highlight>
              <a:uLnTx/>
              <a:uFillTx/>
              <a:latin typeface="Calibri" panose="020F0502020204030204"/>
              <a:ea typeface="+mn-ea"/>
              <a:cs typeface="Arial" panose="020B0604020202020204" pitchFamily="34" charset="0"/>
            </a:endParaRPr>
          </a:p>
          <a:p>
            <a:pPr marL="266700" marR="0" lvl="1" indent="0" algn="l" defTabSz="914400" rtl="0" eaLnBrk="1" fontAlgn="auto" latinLnBrk="0" hangingPunct="1">
              <a:lnSpc>
                <a:spcPct val="110000"/>
              </a:lnSpc>
              <a:spcBef>
                <a:spcPts val="0"/>
              </a:spcBef>
              <a:spcAft>
                <a:spcPts val="300"/>
              </a:spcAft>
              <a:buClr>
                <a:srgbClr val="FF4553"/>
              </a:buClr>
              <a:buSzTx/>
              <a:buFont typeface="Merriweather Sans" pitchFamily="2" charset="0"/>
              <a:buNone/>
              <a:tabLst/>
              <a:defRPr/>
            </a:pPr>
            <a:endParaRPr kumimoji="0" lang="de-DE" sz="1800" b="0" i="0" u="none" strike="noStrike" kern="1200" cap="none" spc="0" normalizeH="0" baseline="0" noProof="0" dirty="0">
              <a:ln>
                <a:noFill/>
              </a:ln>
              <a:solidFill>
                <a:srgbClr val="333333"/>
              </a:solidFill>
              <a:effectLst/>
              <a:highlight>
                <a:srgbClr val="FFFFFF"/>
              </a:highlight>
              <a:uLnTx/>
              <a:uFillTx/>
              <a:latin typeface="Calibri" panose="020F0502020204030204"/>
              <a:ea typeface="+mn-ea"/>
              <a:cs typeface="Arial" panose="020B0604020202020204" pitchFamily="34" charset="0"/>
            </a:endParaRPr>
          </a:p>
          <a:p>
            <a:pPr marL="447675" marR="0" lvl="1" indent="-180975" algn="l" defTabSz="914400" rtl="0" eaLnBrk="1" fontAlgn="auto" latinLnBrk="0" hangingPunct="1">
              <a:lnSpc>
                <a:spcPct val="110000"/>
              </a:lnSpc>
              <a:spcBef>
                <a:spcPts val="0"/>
              </a:spcBef>
              <a:spcAft>
                <a:spcPts val="300"/>
              </a:spcAft>
              <a:buClr>
                <a:srgbClr val="FF4553"/>
              </a:buClr>
              <a:buSzTx/>
              <a:buFont typeface="Merriweather Sans" pitchFamily="2" charset="0"/>
              <a:buChar char="•"/>
              <a:tabLst/>
              <a:defRPr/>
            </a:pPr>
            <a:endParaRPr kumimoji="0" lang="de-DE" sz="1800" b="0" i="0" u="none" strike="noStrike" kern="1200" cap="none" spc="0" normalizeH="0" baseline="0" noProof="0" dirty="0">
              <a:ln>
                <a:noFill/>
              </a:ln>
              <a:solidFill>
                <a:srgbClr val="333333"/>
              </a:solidFill>
              <a:effectLst/>
              <a:highlight>
                <a:srgbClr val="FFFFFF"/>
              </a:highlight>
              <a:uLnTx/>
              <a:uFillTx/>
              <a:latin typeface="Calibri" panose="020F0502020204030204"/>
              <a:ea typeface="+mn-ea"/>
              <a:cs typeface="Arial" panose="020B0604020202020204" pitchFamily="34" charset="0"/>
            </a:endParaRPr>
          </a:p>
          <a:p>
            <a:pPr marL="447675" marR="0" lvl="1" indent="-180975" algn="l" defTabSz="914400" rtl="0" eaLnBrk="1" fontAlgn="auto" latinLnBrk="0" hangingPunct="1">
              <a:lnSpc>
                <a:spcPct val="110000"/>
              </a:lnSpc>
              <a:spcBef>
                <a:spcPts val="0"/>
              </a:spcBef>
              <a:spcAft>
                <a:spcPts val="300"/>
              </a:spcAft>
              <a:buClr>
                <a:srgbClr val="FF4553"/>
              </a:buClr>
              <a:buSzTx/>
              <a:buFont typeface="Merriweather Sans" pitchFamily="2" charset="0"/>
              <a:buChar char="•"/>
              <a:tabLst/>
              <a:defRPr/>
            </a:pPr>
            <a:endParaRPr kumimoji="0" lang="de-DE" sz="1800" b="0" i="0" u="none" strike="noStrike" kern="1200" cap="none" spc="0" normalizeH="0" baseline="0" noProof="0" dirty="0">
              <a:ln>
                <a:noFill/>
              </a:ln>
              <a:solidFill>
                <a:srgbClr val="333333"/>
              </a:solidFill>
              <a:effectLst/>
              <a:highlight>
                <a:srgbClr val="FFFFFF"/>
              </a:highlight>
              <a:uLnTx/>
              <a:uFillTx/>
              <a:latin typeface="Calibri" panose="020F0502020204030204"/>
              <a:ea typeface="+mn-ea"/>
              <a:cs typeface="Arial" panose="020B0604020202020204" pitchFamily="34" charset="0"/>
            </a:endParaRPr>
          </a:p>
        </p:txBody>
      </p:sp>
      <p:pic>
        <p:nvPicPr>
          <p:cNvPr id="9" name="Grafik 8">
            <a:extLst>
              <a:ext uri="{FF2B5EF4-FFF2-40B4-BE49-F238E27FC236}">
                <a16:creationId xmlns:a16="http://schemas.microsoft.com/office/drawing/2014/main" id="{64FC9F7F-D3CE-6137-CC84-05B5560D625E}"/>
              </a:ext>
            </a:extLst>
          </p:cNvPr>
          <p:cNvPicPr>
            <a:picLocks noChangeAspect="1"/>
          </p:cNvPicPr>
          <p:nvPr/>
        </p:nvPicPr>
        <p:blipFill>
          <a:blip r:embed="rId3"/>
          <a:stretch>
            <a:fillRect/>
          </a:stretch>
        </p:blipFill>
        <p:spPr>
          <a:xfrm>
            <a:off x="6600122" y="1412776"/>
            <a:ext cx="5326561" cy="4832230"/>
          </a:xfrm>
          <a:prstGeom prst="rect">
            <a:avLst/>
          </a:prstGeom>
        </p:spPr>
      </p:pic>
      <p:sp>
        <p:nvSpPr>
          <p:cNvPr id="4" name="Foliennummernplatzhalter 3">
            <a:extLst>
              <a:ext uri="{FF2B5EF4-FFF2-40B4-BE49-F238E27FC236}">
                <a16:creationId xmlns:a16="http://schemas.microsoft.com/office/drawing/2014/main" id="{721E2C56-6268-775E-14B4-B0C0F24DE241}"/>
              </a:ext>
            </a:extLst>
          </p:cNvPr>
          <p:cNvSpPr>
            <a:spLocks noGrp="1"/>
          </p:cNvSpPr>
          <p:nvPr>
            <p:ph type="sldNum" sz="quarter" idx="12"/>
          </p:nvPr>
        </p:nvSpPr>
        <p:spPr/>
        <p:txBody>
          <a:bodyPr/>
          <a:lstStyle/>
          <a:p>
            <a:r>
              <a:rPr lang="de-DE" noProof="0"/>
              <a:t>-</a:t>
            </a:r>
            <a:fld id="{5D46FDD2-BE3D-4DAC-8A1F-A3EB78845BB3}" type="slidenum">
              <a:rPr lang="de-DE" noProof="0" smtClean="0"/>
              <a:pPr/>
              <a:t>36</a:t>
            </a:fld>
            <a:r>
              <a:rPr lang="de-DE" noProof="0"/>
              <a:t>-</a:t>
            </a:r>
          </a:p>
        </p:txBody>
      </p:sp>
    </p:spTree>
    <p:extLst>
      <p:ext uri="{BB962C8B-B14F-4D97-AF65-F5344CB8AC3E}">
        <p14:creationId xmlns:p14="http://schemas.microsoft.com/office/powerpoint/2010/main" val="14022697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AA7251E-3931-72E4-E45B-656105186832}"/>
              </a:ext>
            </a:extLst>
          </p:cNvPr>
          <p:cNvSpPr>
            <a:spLocks noGrp="1"/>
          </p:cNvSpPr>
          <p:nvPr>
            <p:ph type="title"/>
          </p:nvPr>
        </p:nvSpPr>
        <p:spPr>
          <a:xfrm>
            <a:off x="-2" y="628424"/>
            <a:ext cx="9014372" cy="496320"/>
          </a:xfrm>
        </p:spPr>
        <p:txBody>
          <a:bodyPr/>
          <a:lstStyle/>
          <a:p>
            <a:r>
              <a:rPr lang="de-DE" dirty="0"/>
              <a:t>Empfangen von elektronischen ZUGFeRD/</a:t>
            </a:r>
            <a:r>
              <a:rPr lang="de-DE" dirty="0" err="1"/>
              <a:t>XRechnungen</a:t>
            </a:r>
            <a:r>
              <a:rPr lang="de-DE" dirty="0"/>
              <a:t> </a:t>
            </a:r>
          </a:p>
        </p:txBody>
      </p:sp>
      <p:sp>
        <p:nvSpPr>
          <p:cNvPr id="4" name="Textplatzhalter 3">
            <a:extLst>
              <a:ext uri="{FF2B5EF4-FFF2-40B4-BE49-F238E27FC236}">
                <a16:creationId xmlns:a16="http://schemas.microsoft.com/office/drawing/2014/main" id="{49B7C716-B396-6917-1CB9-6332F2613F48}"/>
              </a:ext>
            </a:extLst>
          </p:cNvPr>
          <p:cNvSpPr>
            <a:spLocks noGrp="1"/>
          </p:cNvSpPr>
          <p:nvPr>
            <p:ph type="body" sz="quarter" idx="13"/>
          </p:nvPr>
        </p:nvSpPr>
        <p:spPr>
          <a:xfrm>
            <a:off x="695999" y="1513359"/>
            <a:ext cx="5111969" cy="4860000"/>
          </a:xfrm>
        </p:spPr>
        <p:txBody>
          <a:bodyPr/>
          <a:lstStyle/>
          <a:p>
            <a:r>
              <a:rPr lang="de-DE" b="1" dirty="0"/>
              <a:t>In Lexware </a:t>
            </a:r>
            <a:r>
              <a:rPr lang="de-DE" b="1" dirty="0" err="1"/>
              <a:t>faktura+auftrag</a:t>
            </a:r>
            <a:r>
              <a:rPr lang="de-DE" b="1" dirty="0"/>
              <a:t>/plus</a:t>
            </a:r>
          </a:p>
          <a:p>
            <a:pPr lvl="1"/>
            <a:r>
              <a:rPr lang="de-DE" sz="1800" kern="100" dirty="0">
                <a:effectLst/>
                <a:latin typeface="Calibri" panose="020F0502020204030204" pitchFamily="34" charset="0"/>
                <a:ea typeface="Calibri" panose="020F0502020204030204" pitchFamily="34" charset="0"/>
                <a:cs typeface="Times New Roman" panose="02020603050405020304" pitchFamily="18" charset="0"/>
              </a:rPr>
              <a:t>E-Rechnungen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XRechnung</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/ZUGFeRD), die empfangen werden, können über einen separaten Menüeintrag, im internen Belegviewer, angezeigt und geprüft werden. (Auslieferung Version 2025, Januar-Update)</a:t>
            </a:r>
          </a:p>
          <a:p>
            <a:pPr lvl="1"/>
            <a:endParaRPr lang="de-DE" dirty="0"/>
          </a:p>
          <a:p>
            <a:r>
              <a:rPr lang="de-DE" sz="1800" b="1" kern="100" dirty="0">
                <a:effectLst/>
                <a:latin typeface="Calibri" panose="020F0502020204030204" pitchFamily="34" charset="0"/>
                <a:ea typeface="Calibri" panose="020F0502020204030204" pitchFamily="34" charset="0"/>
                <a:cs typeface="Times New Roman" panose="02020603050405020304" pitchFamily="18" charset="0"/>
              </a:rPr>
              <a:t>In Lexware </a:t>
            </a:r>
            <a:r>
              <a:rPr lang="de-DE" sz="1800" b="1" kern="100" dirty="0" err="1">
                <a:effectLst/>
                <a:latin typeface="Calibri" panose="020F0502020204030204" pitchFamily="34" charset="0"/>
                <a:ea typeface="Calibri" panose="020F0502020204030204" pitchFamily="34" charset="0"/>
                <a:cs typeface="Times New Roman" panose="02020603050405020304" pitchFamily="18" charset="0"/>
              </a:rPr>
              <a:t>warenwirtschaft</a:t>
            </a:r>
            <a:r>
              <a:rPr lang="de-DE" sz="1800" b="1" kern="100" dirty="0">
                <a:effectLst/>
                <a:latin typeface="Calibri" panose="020F0502020204030204" pitchFamily="34" charset="0"/>
                <a:ea typeface="Calibri" panose="020F0502020204030204" pitchFamily="34" charset="0"/>
                <a:cs typeface="Times New Roman" panose="02020603050405020304" pitchFamily="18" charset="0"/>
              </a:rPr>
              <a:t> pro/premium </a:t>
            </a:r>
          </a:p>
          <a:p>
            <a:pPr lvl="1"/>
            <a:r>
              <a:rPr lang="de-DE" kern="100" dirty="0">
                <a:effectLst/>
                <a:latin typeface="Calibri" panose="020F0502020204030204" pitchFamily="34" charset="0"/>
                <a:ea typeface="Calibri" panose="020F0502020204030204" pitchFamily="34" charset="0"/>
                <a:cs typeface="Times New Roman" panose="02020603050405020304" pitchFamily="18" charset="0"/>
              </a:rPr>
              <a:t>E-Rechnungen (</a:t>
            </a:r>
            <a:r>
              <a:rPr lang="de-DE" kern="100" dirty="0" err="1">
                <a:effectLst/>
                <a:latin typeface="Calibri" panose="020F0502020204030204" pitchFamily="34" charset="0"/>
                <a:ea typeface="Calibri" panose="020F0502020204030204" pitchFamily="34" charset="0"/>
                <a:cs typeface="Times New Roman" panose="02020603050405020304" pitchFamily="18" charset="0"/>
              </a:rPr>
              <a:t>XRechnung</a:t>
            </a:r>
            <a:r>
              <a:rPr lang="de-DE" kern="100" dirty="0">
                <a:effectLst/>
                <a:latin typeface="Calibri" panose="020F0502020204030204" pitchFamily="34" charset="0"/>
                <a:ea typeface="Calibri" panose="020F0502020204030204" pitchFamily="34" charset="0"/>
                <a:cs typeface="Times New Roman" panose="02020603050405020304" pitchFamily="18" charset="0"/>
              </a:rPr>
              <a:t>/ZUGFeRD), die empfangen werden, können über einen separaten Menüeintrag, im internen Belegviewer, angezeigt, geprüft und als Eingangsrechnung importiert werden (Auslieferung Version 2025, Januar-Update)</a:t>
            </a:r>
          </a:p>
          <a:p>
            <a:pPr marL="0" indent="0">
              <a:buNone/>
            </a:pP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a:p>
            <a:endParaRPr lang="de-DE" dirty="0"/>
          </a:p>
          <a:p>
            <a:pPr lvl="1"/>
            <a:endParaRPr lang="de-DE" kern="100" dirty="0">
              <a:latin typeface="Calibri" panose="020F0502020204030204" pitchFamily="34" charset="0"/>
              <a:ea typeface="Calibri" panose="020F0502020204030204" pitchFamily="34" charset="0"/>
              <a:cs typeface="Times New Roman" panose="02020603050405020304" pitchFamily="18" charset="0"/>
            </a:endParaRPr>
          </a:p>
          <a:p>
            <a:pPr marL="266700" lvl="1" indent="0">
              <a:buNone/>
            </a:pPr>
            <a:r>
              <a:rPr lang="de-DE" kern="100"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10" name="Grafik 9">
            <a:extLst>
              <a:ext uri="{FF2B5EF4-FFF2-40B4-BE49-F238E27FC236}">
                <a16:creationId xmlns:a16="http://schemas.microsoft.com/office/drawing/2014/main" id="{FECFE100-2BEE-C596-6F7C-D05662B72978}"/>
              </a:ext>
            </a:extLst>
          </p:cNvPr>
          <p:cNvPicPr>
            <a:picLocks noChangeAspect="1"/>
          </p:cNvPicPr>
          <p:nvPr/>
        </p:nvPicPr>
        <p:blipFill>
          <a:blip r:embed="rId3"/>
          <a:stretch>
            <a:fillRect/>
          </a:stretch>
        </p:blipFill>
        <p:spPr>
          <a:xfrm>
            <a:off x="6023992" y="1234023"/>
            <a:ext cx="3387776" cy="3736448"/>
          </a:xfrm>
          <a:prstGeom prst="rect">
            <a:avLst/>
          </a:prstGeom>
        </p:spPr>
      </p:pic>
      <p:pic>
        <p:nvPicPr>
          <p:cNvPr id="16" name="Grafik 15">
            <a:extLst>
              <a:ext uri="{FF2B5EF4-FFF2-40B4-BE49-F238E27FC236}">
                <a16:creationId xmlns:a16="http://schemas.microsoft.com/office/drawing/2014/main" id="{2EC7801E-48EF-4B64-98B5-9A1CF7C73C33}"/>
              </a:ext>
            </a:extLst>
          </p:cNvPr>
          <p:cNvPicPr>
            <a:picLocks noChangeAspect="1"/>
          </p:cNvPicPr>
          <p:nvPr/>
        </p:nvPicPr>
        <p:blipFill>
          <a:blip r:embed="rId4"/>
          <a:stretch>
            <a:fillRect/>
          </a:stretch>
        </p:blipFill>
        <p:spPr>
          <a:xfrm>
            <a:off x="6818887" y="4509120"/>
            <a:ext cx="5185761" cy="1572534"/>
          </a:xfrm>
          <a:prstGeom prst="rect">
            <a:avLst/>
          </a:prstGeom>
        </p:spPr>
      </p:pic>
      <p:sp>
        <p:nvSpPr>
          <p:cNvPr id="2" name="Foliennummernplatzhalter 1">
            <a:extLst>
              <a:ext uri="{FF2B5EF4-FFF2-40B4-BE49-F238E27FC236}">
                <a16:creationId xmlns:a16="http://schemas.microsoft.com/office/drawing/2014/main" id="{EA9FAE1A-0E14-3AFB-DE18-8D8B61507B02}"/>
              </a:ext>
            </a:extLst>
          </p:cNvPr>
          <p:cNvSpPr>
            <a:spLocks noGrp="1"/>
          </p:cNvSpPr>
          <p:nvPr>
            <p:ph type="sldNum" sz="quarter" idx="12"/>
          </p:nvPr>
        </p:nvSpPr>
        <p:spPr/>
        <p:txBody>
          <a:bodyPr/>
          <a:lstStyle/>
          <a:p>
            <a:r>
              <a:rPr lang="de-DE" noProof="0"/>
              <a:t>-</a:t>
            </a:r>
            <a:fld id="{5D46FDD2-BE3D-4DAC-8A1F-A3EB78845BB3}" type="slidenum">
              <a:rPr lang="de-DE" noProof="0" smtClean="0"/>
              <a:pPr/>
              <a:t>37</a:t>
            </a:fld>
            <a:r>
              <a:rPr lang="de-DE" noProof="0"/>
              <a:t>-</a:t>
            </a:r>
          </a:p>
        </p:txBody>
      </p:sp>
    </p:spTree>
    <p:extLst>
      <p:ext uri="{BB962C8B-B14F-4D97-AF65-F5344CB8AC3E}">
        <p14:creationId xmlns:p14="http://schemas.microsoft.com/office/powerpoint/2010/main" val="2797585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15B4E08-F89C-3029-EAFD-AD78FA2EDAF2}"/>
              </a:ext>
            </a:extLst>
          </p:cNvPr>
          <p:cNvSpPr>
            <a:spLocks noGrp="1"/>
          </p:cNvSpPr>
          <p:nvPr>
            <p:ph type="title"/>
          </p:nvPr>
        </p:nvSpPr>
        <p:spPr>
          <a:xfrm>
            <a:off x="0" y="3991186"/>
            <a:ext cx="5411729" cy="892310"/>
          </a:xfrm>
        </p:spPr>
        <p:txBody>
          <a:bodyPr/>
          <a:lstStyle/>
          <a:p>
            <a:r>
              <a:rPr lang="de-DE" sz="3200" dirty="0"/>
              <a:t>Lexware </a:t>
            </a:r>
            <a:r>
              <a:rPr lang="de-DE" sz="3200" dirty="0" err="1"/>
              <a:t>archivierung</a:t>
            </a:r>
            <a:endParaRPr lang="de-DE" sz="3200" dirty="0"/>
          </a:p>
        </p:txBody>
      </p:sp>
      <p:sp>
        <p:nvSpPr>
          <p:cNvPr id="12" name="Textplatzhalter 11">
            <a:extLst>
              <a:ext uri="{FF2B5EF4-FFF2-40B4-BE49-F238E27FC236}">
                <a16:creationId xmlns:a16="http://schemas.microsoft.com/office/drawing/2014/main" id="{A015B06B-86E9-07C8-983C-E76B1E4078E8}"/>
              </a:ext>
            </a:extLst>
          </p:cNvPr>
          <p:cNvSpPr>
            <a:spLocks noGrp="1"/>
          </p:cNvSpPr>
          <p:nvPr>
            <p:ph type="body" sz="quarter" idx="19"/>
          </p:nvPr>
        </p:nvSpPr>
        <p:spPr/>
        <p:txBody>
          <a:bodyPr/>
          <a:lstStyle/>
          <a:p>
            <a:r>
              <a:rPr lang="de-DE" dirty="0"/>
              <a:t>4.</a:t>
            </a:r>
          </a:p>
        </p:txBody>
      </p:sp>
      <p:sp>
        <p:nvSpPr>
          <p:cNvPr id="5" name="Foliennummernplatzhalter 4">
            <a:extLst>
              <a:ext uri="{FF2B5EF4-FFF2-40B4-BE49-F238E27FC236}">
                <a16:creationId xmlns:a16="http://schemas.microsoft.com/office/drawing/2014/main" id="{5794AAE5-02DB-7A2F-ED93-25A042BD0979}"/>
              </a:ext>
            </a:extLst>
          </p:cNvPr>
          <p:cNvSpPr>
            <a:spLocks noGrp="1"/>
          </p:cNvSpPr>
          <p:nvPr>
            <p:ph type="sldNum" sz="quarter" idx="17"/>
          </p:nvPr>
        </p:nvSpPr>
        <p:spPr/>
        <p:txBody>
          <a:bodyPr/>
          <a:lstStyle/>
          <a:p>
            <a:r>
              <a:rPr lang="de-DE" noProof="0"/>
              <a:t>-</a:t>
            </a:r>
            <a:fld id="{5D46FDD2-BE3D-4DAC-8A1F-A3EB78845BB3}" type="slidenum">
              <a:rPr lang="de-DE" noProof="0" smtClean="0"/>
              <a:pPr/>
              <a:t>38</a:t>
            </a:fld>
            <a:r>
              <a:rPr lang="de-DE" noProof="0"/>
              <a:t>-</a:t>
            </a:r>
          </a:p>
        </p:txBody>
      </p:sp>
    </p:spTree>
    <p:extLst>
      <p:ext uri="{BB962C8B-B14F-4D97-AF65-F5344CB8AC3E}">
        <p14:creationId xmlns:p14="http://schemas.microsoft.com/office/powerpoint/2010/main" val="5494560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F397-B1D4-CF52-2CDE-69AE40FAF501}"/>
              </a:ext>
            </a:extLst>
          </p:cNvPr>
          <p:cNvSpPr>
            <a:spLocks noGrp="1"/>
          </p:cNvSpPr>
          <p:nvPr>
            <p:ph type="title"/>
          </p:nvPr>
        </p:nvSpPr>
        <p:spPr>
          <a:xfrm>
            <a:off x="-2" y="628424"/>
            <a:ext cx="4017298" cy="496320"/>
          </a:xfrm>
        </p:spPr>
        <p:txBody>
          <a:bodyPr/>
          <a:lstStyle/>
          <a:p>
            <a:r>
              <a:rPr lang="de-DE" dirty="0"/>
              <a:t>Lexware </a:t>
            </a:r>
            <a:r>
              <a:rPr lang="de-DE" dirty="0" err="1"/>
              <a:t>archivierung</a:t>
            </a:r>
            <a:endParaRPr lang="de-DE" dirty="0"/>
          </a:p>
        </p:txBody>
      </p:sp>
      <p:sp>
        <p:nvSpPr>
          <p:cNvPr id="3" name="Textplatzhalter 2">
            <a:extLst>
              <a:ext uri="{FF2B5EF4-FFF2-40B4-BE49-F238E27FC236}">
                <a16:creationId xmlns:a16="http://schemas.microsoft.com/office/drawing/2014/main" id="{AC3B31C8-3AA3-60D1-51E1-B9D21FA97560}"/>
              </a:ext>
            </a:extLst>
          </p:cNvPr>
          <p:cNvSpPr>
            <a:spLocks noGrp="1"/>
          </p:cNvSpPr>
          <p:nvPr>
            <p:ph type="body" sz="quarter" idx="13"/>
          </p:nvPr>
        </p:nvSpPr>
        <p:spPr>
          <a:xfrm>
            <a:off x="696000" y="1521328"/>
            <a:ext cx="6696144" cy="3783412"/>
          </a:xfrm>
        </p:spPr>
        <p:txBody>
          <a:bodyPr/>
          <a:lstStyle/>
          <a:p>
            <a:pPr marL="0" indent="0">
              <a:buNone/>
            </a:pPr>
            <a:r>
              <a:rPr lang="de-DE" b="1" dirty="0">
                <a:solidFill>
                  <a:schemeClr val="tx1"/>
                </a:solidFill>
              </a:rPr>
              <a:t>Funktionen</a:t>
            </a:r>
            <a:endParaRPr lang="de-DE" dirty="0"/>
          </a:p>
          <a:p>
            <a:r>
              <a:rPr lang="de-DE" dirty="0"/>
              <a:t>Dokumente können via Web (per </a:t>
            </a:r>
            <a:r>
              <a:rPr lang="de-DE" dirty="0" err="1"/>
              <a:t>Drag&amp;Drop</a:t>
            </a:r>
            <a:r>
              <a:rPr lang="de-DE" dirty="0"/>
              <a:t>), sowie über den Archivierungsassistenten archiviert werden</a:t>
            </a:r>
          </a:p>
          <a:p>
            <a:r>
              <a:rPr lang="de-DE" dirty="0"/>
              <a:t>Geeignet für Windows und MAC</a:t>
            </a:r>
          </a:p>
          <a:p>
            <a:r>
              <a:rPr lang="de-DE" dirty="0"/>
              <a:t>Flexible Ordner-Strukturen - Ordner können umbenannt</a:t>
            </a:r>
            <a:br>
              <a:rPr lang="de-DE" dirty="0"/>
            </a:br>
            <a:r>
              <a:rPr lang="de-DE" dirty="0"/>
              <a:t>und neue Ordner im Web Client angelegt werden</a:t>
            </a:r>
          </a:p>
          <a:p>
            <a:r>
              <a:rPr lang="de-DE" dirty="0"/>
              <a:t>E-Mail-Archivierung (IMAP) </a:t>
            </a:r>
          </a:p>
          <a:p>
            <a:r>
              <a:rPr lang="de-DE" dirty="0"/>
              <a:t>Dokumente suchen mit zusätzlichen Filtermöglichkeiten</a:t>
            </a:r>
            <a:endParaRPr lang="de-DE" dirty="0">
              <a:cs typeface="Calibri"/>
            </a:endParaRPr>
          </a:p>
          <a:p>
            <a:r>
              <a:rPr lang="de-DE" dirty="0" err="1"/>
              <a:t>GoBD</a:t>
            </a:r>
            <a:r>
              <a:rPr lang="de-DE" dirty="0"/>
              <a:t> konform archivieren </a:t>
            </a:r>
          </a:p>
          <a:p>
            <a:r>
              <a:rPr lang="de-DE" dirty="0"/>
              <a:t>Rechte System &amp; Benutzer Verwaltung</a:t>
            </a:r>
          </a:p>
        </p:txBody>
      </p:sp>
      <p:sp>
        <p:nvSpPr>
          <p:cNvPr id="9" name="Textfeld 8">
            <a:extLst>
              <a:ext uri="{FF2B5EF4-FFF2-40B4-BE49-F238E27FC236}">
                <a16:creationId xmlns:a16="http://schemas.microsoft.com/office/drawing/2014/main" id="{913F9419-8637-4C0C-B4DE-A9E1217835A5}"/>
              </a:ext>
            </a:extLst>
          </p:cNvPr>
          <p:cNvSpPr txBox="1"/>
          <p:nvPr/>
        </p:nvSpPr>
        <p:spPr>
          <a:xfrm>
            <a:off x="1330354" y="5790959"/>
            <a:ext cx="6375138"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333333"/>
                </a:solidFill>
                <a:effectLst/>
                <a:uLnTx/>
                <a:uFillTx/>
                <a:latin typeface="Calibri" panose="020F0502020204030204"/>
                <a:ea typeface="+mn-ea"/>
                <a:cs typeface="+mn-cs"/>
              </a:rPr>
              <a:t>Hinweis:</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 Sie können Lexware </a:t>
            </a:r>
            <a:r>
              <a:rPr kumimoji="0" lang="de-DE" sz="1800" b="0" i="0" u="none" strike="noStrike" kern="1200" cap="none" spc="0" normalizeH="0" baseline="0" noProof="0" dirty="0" err="1">
                <a:ln>
                  <a:noFill/>
                </a:ln>
                <a:solidFill>
                  <a:srgbClr val="333333"/>
                </a:solidFill>
                <a:effectLst/>
                <a:uLnTx/>
                <a:uFillTx/>
                <a:latin typeface="Calibri" panose="020F0502020204030204"/>
                <a:ea typeface="+mn-ea"/>
                <a:cs typeface="+mn-cs"/>
              </a:rPr>
              <a:t>archivierung</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 auch ohne ein Lexware Programm nutzen. </a:t>
            </a:r>
          </a:p>
        </p:txBody>
      </p:sp>
      <p:sp>
        <p:nvSpPr>
          <p:cNvPr id="11" name="Textfeld 10">
            <a:extLst>
              <a:ext uri="{FF2B5EF4-FFF2-40B4-BE49-F238E27FC236}">
                <a16:creationId xmlns:a16="http://schemas.microsoft.com/office/drawing/2014/main" id="{9AFE6FD4-4585-4867-A03B-3C2E9058F0F0}"/>
              </a:ext>
            </a:extLst>
          </p:cNvPr>
          <p:cNvSpPr txBox="1"/>
          <p:nvPr/>
        </p:nvSpPr>
        <p:spPr>
          <a:xfrm>
            <a:off x="8256240" y="5747582"/>
            <a:ext cx="3566826"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333333">
                    <a:lumMod val="75000"/>
                    <a:lumOff val="25000"/>
                  </a:srgbClr>
                </a:solidFill>
                <a:effectLst/>
                <a:uLnTx/>
                <a:uFillTx/>
                <a:latin typeface="Calibri" panose="020F0502020204030204"/>
                <a:ea typeface="+mn-ea"/>
                <a:cs typeface="+mn-cs"/>
              </a:rPr>
              <a:t>Das Abo kann jederzeit erweitert werden!</a:t>
            </a:r>
          </a:p>
        </p:txBody>
      </p:sp>
      <p:sp>
        <p:nvSpPr>
          <p:cNvPr id="12" name="Info-Symbol">
            <a:extLst>
              <a:ext uri="{FF2B5EF4-FFF2-40B4-BE49-F238E27FC236}">
                <a16:creationId xmlns:a16="http://schemas.microsoft.com/office/drawing/2014/main" id="{6022673C-0DCD-4941-9869-381618209811}"/>
              </a:ext>
            </a:extLst>
          </p:cNvPr>
          <p:cNvSpPr>
            <a:spLocks noChangeAspect="1"/>
          </p:cNvSpPr>
          <p:nvPr/>
        </p:nvSpPr>
        <p:spPr>
          <a:xfrm>
            <a:off x="616832" y="5756845"/>
            <a:ext cx="626400" cy="626400"/>
          </a:xfrm>
          <a:custGeom>
            <a:avLst/>
            <a:gdLst>
              <a:gd name="connsiteX0" fmla="*/ 227605 w 626400"/>
              <a:gd name="connsiteY0" fmla="*/ 237250 h 626400"/>
              <a:gd name="connsiteX1" fmla="*/ 227605 w 626400"/>
              <a:gd name="connsiteY1" fmla="*/ 287247 h 626400"/>
              <a:gd name="connsiteX2" fmla="*/ 294001 w 626400"/>
              <a:gd name="connsiteY2" fmla="*/ 287247 h 626400"/>
              <a:gd name="connsiteX3" fmla="*/ 294001 w 626400"/>
              <a:gd name="connsiteY3" fmla="*/ 399240 h 626400"/>
              <a:gd name="connsiteX4" fmla="*/ 215606 w 626400"/>
              <a:gd name="connsiteY4" fmla="*/ 399240 h 626400"/>
              <a:gd name="connsiteX5" fmla="*/ 215606 w 626400"/>
              <a:gd name="connsiteY5" fmla="*/ 449237 h 626400"/>
              <a:gd name="connsiteX6" fmla="*/ 294001 w 626400"/>
              <a:gd name="connsiteY6" fmla="*/ 449237 h 626400"/>
              <a:gd name="connsiteX7" fmla="*/ 298001 w 626400"/>
              <a:gd name="connsiteY7" fmla="*/ 449237 h 626400"/>
              <a:gd name="connsiteX8" fmla="*/ 343998 w 626400"/>
              <a:gd name="connsiteY8" fmla="*/ 449237 h 626400"/>
              <a:gd name="connsiteX9" fmla="*/ 347998 w 626400"/>
              <a:gd name="connsiteY9" fmla="*/ 449237 h 626400"/>
              <a:gd name="connsiteX10" fmla="*/ 410794 w 626400"/>
              <a:gd name="connsiteY10" fmla="*/ 449237 h 626400"/>
              <a:gd name="connsiteX11" fmla="*/ 410794 w 626400"/>
              <a:gd name="connsiteY11" fmla="*/ 399240 h 626400"/>
              <a:gd name="connsiteX12" fmla="*/ 347998 w 626400"/>
              <a:gd name="connsiteY12" fmla="*/ 399240 h 626400"/>
              <a:gd name="connsiteX13" fmla="*/ 347998 w 626400"/>
              <a:gd name="connsiteY13" fmla="*/ 287247 h 626400"/>
              <a:gd name="connsiteX14" fmla="*/ 347998 w 626400"/>
              <a:gd name="connsiteY14" fmla="*/ 249249 h 626400"/>
              <a:gd name="connsiteX15" fmla="*/ 347998 w 626400"/>
              <a:gd name="connsiteY15" fmla="*/ 237250 h 626400"/>
              <a:gd name="connsiteX16" fmla="*/ 318599 w 626400"/>
              <a:gd name="connsiteY16" fmla="*/ 139456 h 626400"/>
              <a:gd name="connsiteX17" fmla="*/ 293601 w 626400"/>
              <a:gd name="connsiteY17" fmla="*/ 149055 h 626400"/>
              <a:gd name="connsiteX18" fmla="*/ 284002 w 626400"/>
              <a:gd name="connsiteY18" fmla="*/ 174054 h 626400"/>
              <a:gd name="connsiteX19" fmla="*/ 293601 w 626400"/>
              <a:gd name="connsiteY19" fmla="*/ 199052 h 626400"/>
              <a:gd name="connsiteX20" fmla="*/ 318599 w 626400"/>
              <a:gd name="connsiteY20" fmla="*/ 208652 h 626400"/>
              <a:gd name="connsiteX21" fmla="*/ 343598 w 626400"/>
              <a:gd name="connsiteY21" fmla="*/ 199052 h 626400"/>
              <a:gd name="connsiteX22" fmla="*/ 353197 w 626400"/>
              <a:gd name="connsiteY22" fmla="*/ 174054 h 626400"/>
              <a:gd name="connsiteX23" fmla="*/ 343598 w 626400"/>
              <a:gd name="connsiteY23" fmla="*/ 149055 h 626400"/>
              <a:gd name="connsiteX24" fmla="*/ 318599 w 626400"/>
              <a:gd name="connsiteY24" fmla="*/ 139456 h 626400"/>
              <a:gd name="connsiteX25" fmla="*/ 313200 w 626400"/>
              <a:gd name="connsiteY25" fmla="*/ 0 h 626400"/>
              <a:gd name="connsiteX26" fmla="*/ 626400 w 626400"/>
              <a:gd name="connsiteY26" fmla="*/ 313200 h 626400"/>
              <a:gd name="connsiteX27" fmla="*/ 313200 w 626400"/>
              <a:gd name="connsiteY27" fmla="*/ 626400 h 626400"/>
              <a:gd name="connsiteX28" fmla="*/ 0 w 626400"/>
              <a:gd name="connsiteY28" fmla="*/ 313200 h 626400"/>
              <a:gd name="connsiteX29" fmla="*/ 313200 w 626400"/>
              <a:gd name="connsiteY29" fmla="*/ 0 h 62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400" h="626400">
                <a:moveTo>
                  <a:pt x="227605" y="237250"/>
                </a:moveTo>
                <a:lnTo>
                  <a:pt x="227605" y="287247"/>
                </a:lnTo>
                <a:lnTo>
                  <a:pt x="294001" y="287247"/>
                </a:lnTo>
                <a:lnTo>
                  <a:pt x="294001" y="399240"/>
                </a:lnTo>
                <a:lnTo>
                  <a:pt x="215606" y="399240"/>
                </a:lnTo>
                <a:lnTo>
                  <a:pt x="215606" y="449237"/>
                </a:lnTo>
                <a:lnTo>
                  <a:pt x="294001" y="449237"/>
                </a:lnTo>
                <a:lnTo>
                  <a:pt x="298001" y="449237"/>
                </a:lnTo>
                <a:lnTo>
                  <a:pt x="343998" y="449237"/>
                </a:lnTo>
                <a:lnTo>
                  <a:pt x="347998" y="449237"/>
                </a:lnTo>
                <a:lnTo>
                  <a:pt x="410794" y="449237"/>
                </a:lnTo>
                <a:lnTo>
                  <a:pt x="410794" y="399240"/>
                </a:lnTo>
                <a:lnTo>
                  <a:pt x="347998" y="399240"/>
                </a:lnTo>
                <a:lnTo>
                  <a:pt x="347998" y="287247"/>
                </a:lnTo>
                <a:lnTo>
                  <a:pt x="347998" y="249249"/>
                </a:lnTo>
                <a:lnTo>
                  <a:pt x="347998" y="237250"/>
                </a:lnTo>
                <a:close/>
                <a:moveTo>
                  <a:pt x="318599" y="139456"/>
                </a:moveTo>
                <a:cubicBezTo>
                  <a:pt x="308333" y="139456"/>
                  <a:pt x="300001" y="142656"/>
                  <a:pt x="293601" y="149055"/>
                </a:cubicBezTo>
                <a:cubicBezTo>
                  <a:pt x="287201" y="155455"/>
                  <a:pt x="284002" y="163788"/>
                  <a:pt x="284002" y="174054"/>
                </a:cubicBezTo>
                <a:cubicBezTo>
                  <a:pt x="284002" y="184320"/>
                  <a:pt x="287201" y="192653"/>
                  <a:pt x="293601" y="199052"/>
                </a:cubicBezTo>
                <a:cubicBezTo>
                  <a:pt x="300001" y="205452"/>
                  <a:pt x="308333" y="208652"/>
                  <a:pt x="318599" y="208652"/>
                </a:cubicBezTo>
                <a:cubicBezTo>
                  <a:pt x="328865" y="208652"/>
                  <a:pt x="337198" y="205452"/>
                  <a:pt x="343598" y="199052"/>
                </a:cubicBezTo>
                <a:cubicBezTo>
                  <a:pt x="349998" y="192653"/>
                  <a:pt x="353197" y="184320"/>
                  <a:pt x="353197" y="174054"/>
                </a:cubicBezTo>
                <a:cubicBezTo>
                  <a:pt x="353197" y="163788"/>
                  <a:pt x="349998" y="155455"/>
                  <a:pt x="343598" y="149055"/>
                </a:cubicBezTo>
                <a:cubicBezTo>
                  <a:pt x="337198" y="142656"/>
                  <a:pt x="328865" y="139456"/>
                  <a:pt x="318599" y="139456"/>
                </a:cubicBezTo>
                <a:close/>
                <a:moveTo>
                  <a:pt x="313200" y="0"/>
                </a:moveTo>
                <a:cubicBezTo>
                  <a:pt x="486176" y="0"/>
                  <a:pt x="626400" y="140224"/>
                  <a:pt x="626400" y="313200"/>
                </a:cubicBezTo>
                <a:cubicBezTo>
                  <a:pt x="626400" y="486176"/>
                  <a:pt x="486176" y="626400"/>
                  <a:pt x="313200" y="626400"/>
                </a:cubicBezTo>
                <a:cubicBezTo>
                  <a:pt x="140224" y="626400"/>
                  <a:pt x="0" y="486176"/>
                  <a:pt x="0" y="313200"/>
                </a:cubicBezTo>
                <a:cubicBezTo>
                  <a:pt x="0" y="140224"/>
                  <a:pt x="140224" y="0"/>
                  <a:pt x="313200" y="0"/>
                </a:cubicBezTo>
                <a:close/>
              </a:path>
            </a:pathLst>
          </a:custGeom>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3200" dirty="0">
              <a:solidFill>
                <a:schemeClr val="bg1"/>
              </a:solidFill>
              <a:latin typeface="+mn-lt"/>
              <a:ea typeface="+mn-ea"/>
              <a:cs typeface="+mn-cs"/>
            </a:endParaRPr>
          </a:p>
        </p:txBody>
      </p:sp>
      <p:pic>
        <p:nvPicPr>
          <p:cNvPr id="6" name="Grafik 5">
            <a:extLst>
              <a:ext uri="{FF2B5EF4-FFF2-40B4-BE49-F238E27FC236}">
                <a16:creationId xmlns:a16="http://schemas.microsoft.com/office/drawing/2014/main" id="{539C1704-7813-4C2F-8111-7BB9091148C2}"/>
              </a:ext>
            </a:extLst>
          </p:cNvPr>
          <p:cNvPicPr>
            <a:picLocks noChangeAspect="1"/>
          </p:cNvPicPr>
          <p:nvPr/>
        </p:nvPicPr>
        <p:blipFill>
          <a:blip r:embed="rId2"/>
          <a:stretch>
            <a:fillRect/>
          </a:stretch>
        </p:blipFill>
        <p:spPr>
          <a:xfrm>
            <a:off x="7133932" y="1013013"/>
            <a:ext cx="4604460" cy="4734570"/>
          </a:xfrm>
          <a:prstGeom prst="rect">
            <a:avLst/>
          </a:prstGeom>
        </p:spPr>
      </p:pic>
      <p:sp>
        <p:nvSpPr>
          <p:cNvPr id="5" name="Foliennummernplatzhalter 4">
            <a:extLst>
              <a:ext uri="{FF2B5EF4-FFF2-40B4-BE49-F238E27FC236}">
                <a16:creationId xmlns:a16="http://schemas.microsoft.com/office/drawing/2014/main" id="{5FAD53E4-5F44-954F-A4B1-6130B6F5A3AF}"/>
              </a:ext>
            </a:extLst>
          </p:cNvPr>
          <p:cNvSpPr>
            <a:spLocks noGrp="1"/>
          </p:cNvSpPr>
          <p:nvPr>
            <p:ph type="sldNum" sz="quarter" idx="16"/>
          </p:nvPr>
        </p:nvSpPr>
        <p:spPr>
          <a:xfrm>
            <a:off x="6044704" y="6624001"/>
            <a:ext cx="102592" cy="129651"/>
          </a:xfrm>
        </p:spPr>
        <p:txBody>
          <a:bodyPr/>
          <a:lstStyle/>
          <a:p>
            <a:r>
              <a:rPr lang="de-DE" dirty="0"/>
              <a:t>47</a:t>
            </a:r>
          </a:p>
        </p:txBody>
      </p:sp>
    </p:spTree>
    <p:extLst>
      <p:ext uri="{BB962C8B-B14F-4D97-AF65-F5344CB8AC3E}">
        <p14:creationId xmlns:p14="http://schemas.microsoft.com/office/powerpoint/2010/main" val="2608556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F397-B1D4-CF52-2CDE-69AE40FAF501}"/>
              </a:ext>
            </a:extLst>
          </p:cNvPr>
          <p:cNvSpPr>
            <a:spLocks noGrp="1"/>
          </p:cNvSpPr>
          <p:nvPr>
            <p:ph type="title"/>
          </p:nvPr>
        </p:nvSpPr>
        <p:spPr>
          <a:xfrm>
            <a:off x="-2" y="628424"/>
            <a:ext cx="6632629" cy="496320"/>
          </a:xfrm>
        </p:spPr>
        <p:txBody>
          <a:bodyPr/>
          <a:lstStyle/>
          <a:p>
            <a:r>
              <a:rPr lang="de-DE" dirty="0"/>
              <a:t>E-Rechnungen empfangen und ablegen</a:t>
            </a:r>
          </a:p>
        </p:txBody>
      </p:sp>
      <p:sp>
        <p:nvSpPr>
          <p:cNvPr id="11" name="Textplatzhalter 1">
            <a:extLst>
              <a:ext uri="{FF2B5EF4-FFF2-40B4-BE49-F238E27FC236}">
                <a16:creationId xmlns:a16="http://schemas.microsoft.com/office/drawing/2014/main" id="{B4145254-6E28-4DBA-AE17-BDDAA6899006}"/>
              </a:ext>
            </a:extLst>
          </p:cNvPr>
          <p:cNvSpPr txBox="1">
            <a:spLocks/>
          </p:cNvSpPr>
          <p:nvPr/>
        </p:nvSpPr>
        <p:spPr>
          <a:xfrm>
            <a:off x="533399" y="1868884"/>
            <a:ext cx="10224248" cy="2505892"/>
          </a:xfrm>
          <a:prstGeom prst="rect">
            <a:avLst/>
          </a:prstGeom>
        </p:spPr>
        <p:txBody>
          <a:bodyPr/>
          <a:lstStyle>
            <a:lvl1pPr marL="266700" indent="-266700" algn="l" defTabSz="914400" rtl="0" eaLnBrk="1" latinLnBrk="0" hangingPunct="1">
              <a:lnSpc>
                <a:spcPct val="110000"/>
              </a:lnSpc>
              <a:spcBef>
                <a:spcPts val="0"/>
              </a:spcBef>
              <a:spcAft>
                <a:spcPts val="600"/>
              </a:spcAft>
              <a:buClr>
                <a:schemeClr val="accent1"/>
              </a:buClr>
              <a:buFont typeface="Wingdings" panose="05000000000000000000" pitchFamily="2" charset="2"/>
              <a:buChar char="§"/>
              <a:defRPr lang="de-DE" sz="1800" kern="1200" noProof="0" dirty="0">
                <a:solidFill>
                  <a:schemeClr val="tx1"/>
                </a:solidFill>
                <a:latin typeface="+mn-lt"/>
                <a:ea typeface="+mn-ea"/>
                <a:cs typeface="+mn-cs"/>
              </a:defRPr>
            </a:lvl1pPr>
            <a:lvl2pPr marL="447675" indent="-180975" algn="l" defTabSz="914400" rtl="0" eaLnBrk="1" latinLnBrk="0" hangingPunct="1">
              <a:lnSpc>
                <a:spcPct val="110000"/>
              </a:lnSpc>
              <a:spcBef>
                <a:spcPts val="0"/>
              </a:spcBef>
              <a:spcAft>
                <a:spcPts val="300"/>
              </a:spcAft>
              <a:buClr>
                <a:schemeClr val="accent1"/>
              </a:buClr>
              <a:buFont typeface="Merriweather Sans" pitchFamily="2" charset="0"/>
              <a:buChar char="•"/>
              <a:defRPr sz="1800" kern="1200">
                <a:solidFill>
                  <a:schemeClr val="tx1"/>
                </a:solidFill>
                <a:latin typeface="+mn-lt"/>
                <a:ea typeface="+mn-ea"/>
                <a:cs typeface="+mn-cs"/>
              </a:defRPr>
            </a:lvl2pPr>
            <a:lvl3pPr marL="714375" indent="-266700" algn="l" defTabSz="914400" rtl="0" eaLnBrk="1" latinLnBrk="0" hangingPunct="1">
              <a:lnSpc>
                <a:spcPct val="110000"/>
              </a:lnSpc>
              <a:spcBef>
                <a:spcPts val="0"/>
              </a:spcBef>
              <a:spcAft>
                <a:spcPts val="300"/>
              </a:spcAft>
              <a:buClrTx/>
              <a:buFont typeface="Symbol" panose="05050102010706020507" pitchFamily="18" charset="2"/>
              <a:buChar char="-"/>
              <a:defRPr lang="de-DE" sz="1800" kern="1200" noProof="0" dirty="0">
                <a:solidFill>
                  <a:schemeClr val="tx1"/>
                </a:solidFill>
                <a:latin typeface="+mn-lt"/>
                <a:ea typeface="+mn-ea"/>
                <a:cs typeface="+mn-cs"/>
              </a:defRPr>
            </a:lvl3pPr>
            <a:lvl4pPr marL="0" indent="0" algn="l" defTabSz="914400" rtl="0" eaLnBrk="1" latinLnBrk="0" hangingPunct="1">
              <a:lnSpc>
                <a:spcPct val="110000"/>
              </a:lnSpc>
              <a:spcBef>
                <a:spcPts val="0"/>
              </a:spcBef>
              <a:spcAft>
                <a:spcPts val="600"/>
              </a:spcAft>
              <a:buFont typeface="Symbol" panose="05050102010706020507" pitchFamily="18" charset="2"/>
              <a:buNone/>
              <a:defRPr lang="de-DE" sz="1800" kern="1200" noProof="0" dirty="0">
                <a:solidFill>
                  <a:schemeClr val="tx1"/>
                </a:solidFill>
                <a:latin typeface="+mn-lt"/>
                <a:ea typeface="+mn-ea"/>
                <a:cs typeface="+mn-cs"/>
              </a:defRPr>
            </a:lvl4pPr>
            <a:lvl5pPr marL="0" indent="0" algn="l" defTabSz="914400" rtl="0" eaLnBrk="1" latinLnBrk="0" hangingPunct="1">
              <a:lnSpc>
                <a:spcPct val="110000"/>
              </a:lnSpc>
              <a:spcBef>
                <a:spcPts val="900"/>
              </a:spcBef>
              <a:spcAft>
                <a:spcPts val="1800"/>
              </a:spcAft>
              <a:buFont typeface="Symbol" panose="05050102010706020507" pitchFamily="18" charset="2"/>
              <a:buNone/>
              <a:defRPr lang="de-DE" sz="2000" kern="1200" noProof="0" dirty="0">
                <a:solidFill>
                  <a:schemeClr val="accent1"/>
                </a:solidFill>
                <a:latin typeface="+mj-lt"/>
                <a:ea typeface="+mn-ea"/>
                <a:cs typeface="+mn-cs"/>
              </a:defRPr>
            </a:lvl5pPr>
            <a:lvl6pPr marL="0" indent="0" algn="l" defTabSz="914400" rtl="0" eaLnBrk="1" latinLnBrk="0" hangingPunct="1">
              <a:lnSpc>
                <a:spcPct val="110000"/>
              </a:lnSpc>
              <a:spcBef>
                <a:spcPts val="1200"/>
              </a:spcBef>
              <a:spcAft>
                <a:spcPts val="1800"/>
              </a:spcAft>
              <a:buFont typeface="Merriweather Sans" panose="020B0604020202020204" pitchFamily="34" charset="0"/>
              <a:buNone/>
              <a:defRPr sz="2400" kern="1200">
                <a:solidFill>
                  <a:schemeClr val="accent1"/>
                </a:solidFill>
                <a:latin typeface="+mj-lt"/>
                <a:ea typeface="+mn-ea"/>
                <a:cs typeface="+mn-cs"/>
              </a:defRPr>
            </a:lvl6pPr>
            <a:lvl7pPr marL="2971800" indent="-228600" algn="l" defTabSz="914400" rtl="0" eaLnBrk="1" latinLnBrk="0" hangingPunct="1">
              <a:lnSpc>
                <a:spcPct val="90000"/>
              </a:lnSpc>
              <a:spcBef>
                <a:spcPts val="500"/>
              </a:spcBef>
              <a:buFont typeface="Merriweather San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erriweather San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erriweather Sans"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10000"/>
              </a:lnSpc>
              <a:spcBef>
                <a:spcPts val="0"/>
              </a:spcBef>
              <a:spcAft>
                <a:spcPts val="600"/>
              </a:spcAft>
              <a:buClr>
                <a:srgbClr val="FF0000"/>
              </a:buClr>
              <a:buSzTx/>
              <a:buFont typeface="Wingdings" panose="05000000000000000000" pitchFamily="2" charset="2"/>
              <a:buChar char="§"/>
              <a:tabLst/>
              <a:defRPr/>
            </a:pP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Richten Sie sich eine eigene E-Mail-Adresse für die digitalen Rechnungen ein (rechnungen@musterfirma.de).</a:t>
            </a:r>
          </a:p>
          <a:p>
            <a:pPr marL="285750" marR="0" lvl="0" indent="-285750" algn="l" defTabSz="914400" rtl="0" eaLnBrk="1" fontAlgn="auto" latinLnBrk="0" hangingPunct="1">
              <a:lnSpc>
                <a:spcPct val="110000"/>
              </a:lnSpc>
              <a:spcBef>
                <a:spcPts val="0"/>
              </a:spcBef>
              <a:spcAft>
                <a:spcPts val="600"/>
              </a:spcAft>
              <a:buClr>
                <a:srgbClr val="FF0000"/>
              </a:buClr>
              <a:buSzTx/>
              <a:buFont typeface="Wingdings" panose="05000000000000000000" pitchFamily="2" charset="2"/>
              <a:buChar char="§"/>
              <a:tabLst/>
              <a:defRPr/>
            </a:pPr>
            <a:r>
              <a:rPr lang="de-DE" dirty="0">
                <a:solidFill>
                  <a:srgbClr val="333333"/>
                </a:solidFill>
                <a:latin typeface="Calibri" panose="020F0502020204030204"/>
              </a:rPr>
              <a:t>Um die </a:t>
            </a:r>
            <a:r>
              <a:rPr lang="de-DE" dirty="0" err="1">
                <a:solidFill>
                  <a:srgbClr val="333333"/>
                </a:solidFill>
                <a:latin typeface="Calibri" panose="020F0502020204030204"/>
              </a:rPr>
              <a:t>eRechnungen</a:t>
            </a:r>
            <a:r>
              <a:rPr lang="de-DE" dirty="0">
                <a:solidFill>
                  <a:srgbClr val="333333"/>
                </a:solidFill>
                <a:latin typeface="Calibri" panose="020F0502020204030204"/>
              </a:rPr>
              <a:t> in Lexware </a:t>
            </a:r>
            <a:r>
              <a:rPr lang="de-DE" dirty="0" err="1">
                <a:solidFill>
                  <a:srgbClr val="333333"/>
                </a:solidFill>
                <a:latin typeface="Calibri" panose="020F0502020204030204"/>
              </a:rPr>
              <a:t>buchhaltung</a:t>
            </a:r>
            <a:r>
              <a:rPr lang="de-DE" dirty="0">
                <a:solidFill>
                  <a:srgbClr val="333333"/>
                </a:solidFill>
                <a:latin typeface="Calibri" panose="020F0502020204030204"/>
              </a:rPr>
              <a:t> übernehmen und verarbeiten zu können, legen Sie sich auf Ihrem Rechner einen </a:t>
            </a:r>
            <a:r>
              <a:rPr lang="de-DE" b="1" dirty="0">
                <a:solidFill>
                  <a:srgbClr val="333333"/>
                </a:solidFill>
                <a:latin typeface="Calibri" panose="020F0502020204030204"/>
              </a:rPr>
              <a:t>Eingangsrechnungsordner</a:t>
            </a:r>
            <a:r>
              <a:rPr lang="de-DE" dirty="0">
                <a:solidFill>
                  <a:srgbClr val="333333"/>
                </a:solidFill>
                <a:latin typeface="Calibri" panose="020F0502020204030204"/>
              </a:rPr>
              <a:t> an.</a:t>
            </a:r>
          </a:p>
          <a:p>
            <a:pPr marL="285750" marR="0" lvl="0" indent="-285750" algn="l" defTabSz="914400" rtl="0" eaLnBrk="1" fontAlgn="auto" latinLnBrk="0" hangingPunct="1">
              <a:lnSpc>
                <a:spcPct val="110000"/>
              </a:lnSpc>
              <a:spcBef>
                <a:spcPts val="0"/>
              </a:spcBef>
              <a:spcAft>
                <a:spcPts val="600"/>
              </a:spcAft>
              <a:buClr>
                <a:srgbClr val="FF0000"/>
              </a:buClr>
              <a:buSzTx/>
              <a:buFont typeface="Wingdings" panose="05000000000000000000" pitchFamily="2" charset="2"/>
              <a:buChar char="§"/>
              <a:tabLst/>
              <a:defRPr/>
            </a:pP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Nachdem Sie die </a:t>
            </a:r>
            <a:r>
              <a:rPr kumimoji="0" lang="de-DE" sz="1800" b="0" i="0" u="none" strike="noStrike" kern="1200" cap="none" spc="0" normalizeH="0" baseline="0" noProof="0" dirty="0" err="1">
                <a:ln>
                  <a:noFill/>
                </a:ln>
                <a:solidFill>
                  <a:srgbClr val="333333"/>
                </a:solidFill>
                <a:effectLst/>
                <a:uLnTx/>
                <a:uFillTx/>
                <a:latin typeface="Calibri" panose="020F0502020204030204"/>
                <a:ea typeface="+mn-ea"/>
                <a:cs typeface="+mn-cs"/>
              </a:rPr>
              <a:t>eRechnung</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 erhalten haben, speichern Sie diese im Ordner </a:t>
            </a:r>
            <a:r>
              <a:rPr kumimoji="0" lang="de-DE" sz="1800" b="1" i="0" u="none" strike="noStrike" kern="1200" cap="none" spc="0" normalizeH="0" baseline="0" noProof="0" dirty="0">
                <a:ln>
                  <a:noFill/>
                </a:ln>
                <a:solidFill>
                  <a:srgbClr val="333333"/>
                </a:solidFill>
                <a:effectLst/>
                <a:uLnTx/>
                <a:uFillTx/>
                <a:latin typeface="Calibri" panose="020F0502020204030204"/>
                <a:ea typeface="+mn-ea"/>
                <a:cs typeface="+mn-cs"/>
              </a:rPr>
              <a:t>Eingangsrechnung</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a:t>
            </a:r>
          </a:p>
          <a:p>
            <a:pPr marL="285750" marR="0" lvl="0" indent="-285750" algn="l" defTabSz="914400" rtl="0" eaLnBrk="1" fontAlgn="auto" latinLnBrk="0" hangingPunct="1">
              <a:lnSpc>
                <a:spcPct val="110000"/>
              </a:lnSpc>
              <a:spcBef>
                <a:spcPts val="0"/>
              </a:spcBef>
              <a:spcAft>
                <a:spcPts val="600"/>
              </a:spcAft>
              <a:buClr>
                <a:srgbClr val="FF0000"/>
              </a:buClr>
              <a:buSzTx/>
              <a:buFont typeface="Wingdings" panose="05000000000000000000" pitchFamily="2" charset="2"/>
              <a:buChar char="§"/>
              <a:tabLst/>
              <a:defRPr/>
            </a:pPr>
            <a:r>
              <a:rPr lang="de-DE" dirty="0">
                <a:solidFill>
                  <a:srgbClr val="333333"/>
                </a:solidFill>
                <a:latin typeface="Calibri" panose="020F0502020204030204"/>
              </a:rPr>
              <a:t>Anschließend öffnen Sie die </a:t>
            </a:r>
            <a:r>
              <a:rPr lang="de-DE" dirty="0" err="1">
                <a:solidFill>
                  <a:srgbClr val="333333"/>
                </a:solidFill>
                <a:latin typeface="Calibri" panose="020F0502020204030204"/>
              </a:rPr>
              <a:t>lexware</a:t>
            </a:r>
            <a:r>
              <a:rPr lang="de-DE" dirty="0">
                <a:solidFill>
                  <a:srgbClr val="333333"/>
                </a:solidFill>
                <a:latin typeface="Calibri" panose="020F0502020204030204"/>
              </a:rPr>
              <a:t> </a:t>
            </a:r>
            <a:r>
              <a:rPr lang="de-DE" dirty="0" err="1">
                <a:solidFill>
                  <a:srgbClr val="333333"/>
                </a:solidFill>
                <a:latin typeface="Calibri" panose="020F0502020204030204"/>
              </a:rPr>
              <a:t>buchhaltung</a:t>
            </a:r>
            <a:r>
              <a:rPr lang="de-DE" dirty="0">
                <a:solidFill>
                  <a:srgbClr val="333333"/>
                </a:solidFill>
                <a:latin typeface="Calibri" panose="020F0502020204030204"/>
              </a:rPr>
              <a:t> und wählen Sie die Buchungsmaske „……..buchen mit digitalen Belegen“ aus und übernehmen Sie die digitalen Belege in den Eingangskorb.</a:t>
            </a:r>
            <a:r>
              <a:rPr lang="de-DE" b="1" dirty="0">
                <a:solidFill>
                  <a:srgbClr val="333333"/>
                </a:solidFill>
                <a:latin typeface="Calibri" panose="020F0502020204030204"/>
              </a:rPr>
              <a:t> </a:t>
            </a:r>
            <a:endPar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endParaRPr>
          </a:p>
        </p:txBody>
      </p:sp>
      <p:sp>
        <p:nvSpPr>
          <p:cNvPr id="6" name="Textplatzhalter 1">
            <a:extLst>
              <a:ext uri="{FF2B5EF4-FFF2-40B4-BE49-F238E27FC236}">
                <a16:creationId xmlns:a16="http://schemas.microsoft.com/office/drawing/2014/main" id="{040BA736-6A06-49D7-A580-C8C6425354B8}"/>
              </a:ext>
            </a:extLst>
          </p:cNvPr>
          <p:cNvSpPr txBox="1">
            <a:spLocks/>
          </p:cNvSpPr>
          <p:nvPr/>
        </p:nvSpPr>
        <p:spPr>
          <a:xfrm>
            <a:off x="1237129" y="5433135"/>
            <a:ext cx="9947788" cy="725241"/>
          </a:xfrm>
          <a:prstGeom prst="rect">
            <a:avLst/>
          </a:prstGeom>
        </p:spPr>
        <p:txBody>
          <a:bodyPr vert="horz" lIns="91440" tIns="45720" rIns="91440" bIns="45720" rtlCol="0">
            <a:normAutofit fontScale="92500"/>
          </a:bodyPr>
          <a:lstStyle>
            <a:lvl1pPr marL="0" marR="0" indent="0" algn="l" defTabSz="914400" rtl="0" eaLnBrk="1" latinLnBrk="0" hangingPunct="1">
              <a:lnSpc>
                <a:spcPct val="100000"/>
              </a:lnSpc>
              <a:spcBef>
                <a:spcPts val="600"/>
              </a:spcBef>
              <a:spcAft>
                <a:spcPts val="0"/>
              </a:spcAft>
              <a:buClr>
                <a:srgbClr val="C00000"/>
              </a:buClr>
              <a:buSzPct val="80000"/>
              <a:buFont typeface="Wingdings" panose="05000000000000000000" pitchFamily="2" charset="2"/>
              <a:buNone/>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1pPr>
            <a:lvl2pPr marL="361950"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2pPr>
            <a:lvl3pPr marL="542925"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dirty="0" smtClean="0">
                <a:ln>
                  <a:noFill/>
                </a:ln>
                <a:solidFill>
                  <a:schemeClr val="tx1">
                    <a:lumMod val="75000"/>
                    <a:lumOff val="25000"/>
                  </a:schemeClr>
                </a:solidFill>
                <a:uFillTx/>
                <a:latin typeface="+mn-lt"/>
                <a:ea typeface="+mn-ea"/>
                <a:cs typeface="+mn-cs"/>
                <a:sym typeface="Helvetica"/>
              </a:defRPr>
            </a:lvl3pPr>
            <a:lvl4pPr marL="714375" marR="0" indent="-115888"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4pPr>
            <a:lvl5pPr marL="116436" marR="0" indent="-116436"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5pPr>
            <a:lvl6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6pPr>
            <a:lvl7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7pPr>
            <a:lvl8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8pPr>
            <a:lvl9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9pPr>
          </a:lstStyle>
          <a:p>
            <a:pPr>
              <a:spcAft>
                <a:spcPts val="1200"/>
              </a:spcAft>
            </a:pPr>
            <a:r>
              <a:rPr lang="de-DE" b="1" dirty="0"/>
              <a:t>Hinweis: </a:t>
            </a:r>
            <a:r>
              <a:rPr lang="de-DE" dirty="0">
                <a:solidFill>
                  <a:srgbClr val="333333"/>
                </a:solidFill>
                <a:latin typeface="Calibri" panose="020F0502020204030204"/>
              </a:rPr>
              <a:t>Bevor Sie neue </a:t>
            </a:r>
            <a:r>
              <a:rPr lang="de-DE" dirty="0" err="1">
                <a:solidFill>
                  <a:srgbClr val="333333"/>
                </a:solidFill>
                <a:latin typeface="Calibri" panose="020F0502020204030204"/>
              </a:rPr>
              <a:t>eRechnungen</a:t>
            </a:r>
            <a:r>
              <a:rPr lang="de-DE" dirty="0">
                <a:solidFill>
                  <a:srgbClr val="333333"/>
                </a:solidFill>
                <a:latin typeface="Calibri" panose="020F0502020204030204"/>
              </a:rPr>
              <a:t> in den Eingangsrechnungsordner speichern, verschieben Sie die bereits gebuchten Rechnungen in einen Ordner „gebuchte Eingangsrechnungen“ um Doppelbuchungen zu vermeiden.</a:t>
            </a:r>
          </a:p>
        </p:txBody>
      </p:sp>
      <p:sp>
        <p:nvSpPr>
          <p:cNvPr id="8" name="Info-Symbol">
            <a:extLst>
              <a:ext uri="{FF2B5EF4-FFF2-40B4-BE49-F238E27FC236}">
                <a16:creationId xmlns:a16="http://schemas.microsoft.com/office/drawing/2014/main" id="{A8745426-ECAF-404E-BDD9-0CA09B9B92FB}"/>
              </a:ext>
            </a:extLst>
          </p:cNvPr>
          <p:cNvSpPr>
            <a:spLocks noChangeAspect="1"/>
          </p:cNvSpPr>
          <p:nvPr/>
        </p:nvSpPr>
        <p:spPr>
          <a:xfrm>
            <a:off x="533399" y="5433135"/>
            <a:ext cx="626400" cy="626400"/>
          </a:xfrm>
          <a:custGeom>
            <a:avLst/>
            <a:gdLst>
              <a:gd name="connsiteX0" fmla="*/ 227605 w 626400"/>
              <a:gd name="connsiteY0" fmla="*/ 237250 h 626400"/>
              <a:gd name="connsiteX1" fmla="*/ 227605 w 626400"/>
              <a:gd name="connsiteY1" fmla="*/ 287247 h 626400"/>
              <a:gd name="connsiteX2" fmla="*/ 294001 w 626400"/>
              <a:gd name="connsiteY2" fmla="*/ 287247 h 626400"/>
              <a:gd name="connsiteX3" fmla="*/ 294001 w 626400"/>
              <a:gd name="connsiteY3" fmla="*/ 399240 h 626400"/>
              <a:gd name="connsiteX4" fmla="*/ 215606 w 626400"/>
              <a:gd name="connsiteY4" fmla="*/ 399240 h 626400"/>
              <a:gd name="connsiteX5" fmla="*/ 215606 w 626400"/>
              <a:gd name="connsiteY5" fmla="*/ 449237 h 626400"/>
              <a:gd name="connsiteX6" fmla="*/ 294001 w 626400"/>
              <a:gd name="connsiteY6" fmla="*/ 449237 h 626400"/>
              <a:gd name="connsiteX7" fmla="*/ 298001 w 626400"/>
              <a:gd name="connsiteY7" fmla="*/ 449237 h 626400"/>
              <a:gd name="connsiteX8" fmla="*/ 343998 w 626400"/>
              <a:gd name="connsiteY8" fmla="*/ 449237 h 626400"/>
              <a:gd name="connsiteX9" fmla="*/ 347998 w 626400"/>
              <a:gd name="connsiteY9" fmla="*/ 449237 h 626400"/>
              <a:gd name="connsiteX10" fmla="*/ 410794 w 626400"/>
              <a:gd name="connsiteY10" fmla="*/ 449237 h 626400"/>
              <a:gd name="connsiteX11" fmla="*/ 410794 w 626400"/>
              <a:gd name="connsiteY11" fmla="*/ 399240 h 626400"/>
              <a:gd name="connsiteX12" fmla="*/ 347998 w 626400"/>
              <a:gd name="connsiteY12" fmla="*/ 399240 h 626400"/>
              <a:gd name="connsiteX13" fmla="*/ 347998 w 626400"/>
              <a:gd name="connsiteY13" fmla="*/ 287247 h 626400"/>
              <a:gd name="connsiteX14" fmla="*/ 347998 w 626400"/>
              <a:gd name="connsiteY14" fmla="*/ 249249 h 626400"/>
              <a:gd name="connsiteX15" fmla="*/ 347998 w 626400"/>
              <a:gd name="connsiteY15" fmla="*/ 237250 h 626400"/>
              <a:gd name="connsiteX16" fmla="*/ 318599 w 626400"/>
              <a:gd name="connsiteY16" fmla="*/ 139456 h 626400"/>
              <a:gd name="connsiteX17" fmla="*/ 293601 w 626400"/>
              <a:gd name="connsiteY17" fmla="*/ 149055 h 626400"/>
              <a:gd name="connsiteX18" fmla="*/ 284002 w 626400"/>
              <a:gd name="connsiteY18" fmla="*/ 174054 h 626400"/>
              <a:gd name="connsiteX19" fmla="*/ 293601 w 626400"/>
              <a:gd name="connsiteY19" fmla="*/ 199052 h 626400"/>
              <a:gd name="connsiteX20" fmla="*/ 318599 w 626400"/>
              <a:gd name="connsiteY20" fmla="*/ 208652 h 626400"/>
              <a:gd name="connsiteX21" fmla="*/ 343598 w 626400"/>
              <a:gd name="connsiteY21" fmla="*/ 199052 h 626400"/>
              <a:gd name="connsiteX22" fmla="*/ 353197 w 626400"/>
              <a:gd name="connsiteY22" fmla="*/ 174054 h 626400"/>
              <a:gd name="connsiteX23" fmla="*/ 343598 w 626400"/>
              <a:gd name="connsiteY23" fmla="*/ 149055 h 626400"/>
              <a:gd name="connsiteX24" fmla="*/ 318599 w 626400"/>
              <a:gd name="connsiteY24" fmla="*/ 139456 h 626400"/>
              <a:gd name="connsiteX25" fmla="*/ 313200 w 626400"/>
              <a:gd name="connsiteY25" fmla="*/ 0 h 626400"/>
              <a:gd name="connsiteX26" fmla="*/ 626400 w 626400"/>
              <a:gd name="connsiteY26" fmla="*/ 313200 h 626400"/>
              <a:gd name="connsiteX27" fmla="*/ 313200 w 626400"/>
              <a:gd name="connsiteY27" fmla="*/ 626400 h 626400"/>
              <a:gd name="connsiteX28" fmla="*/ 0 w 626400"/>
              <a:gd name="connsiteY28" fmla="*/ 313200 h 626400"/>
              <a:gd name="connsiteX29" fmla="*/ 313200 w 626400"/>
              <a:gd name="connsiteY29" fmla="*/ 0 h 62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400" h="626400">
                <a:moveTo>
                  <a:pt x="227605" y="237250"/>
                </a:moveTo>
                <a:lnTo>
                  <a:pt x="227605" y="287247"/>
                </a:lnTo>
                <a:lnTo>
                  <a:pt x="294001" y="287247"/>
                </a:lnTo>
                <a:lnTo>
                  <a:pt x="294001" y="399240"/>
                </a:lnTo>
                <a:lnTo>
                  <a:pt x="215606" y="399240"/>
                </a:lnTo>
                <a:lnTo>
                  <a:pt x="215606" y="449237"/>
                </a:lnTo>
                <a:lnTo>
                  <a:pt x="294001" y="449237"/>
                </a:lnTo>
                <a:lnTo>
                  <a:pt x="298001" y="449237"/>
                </a:lnTo>
                <a:lnTo>
                  <a:pt x="343998" y="449237"/>
                </a:lnTo>
                <a:lnTo>
                  <a:pt x="347998" y="449237"/>
                </a:lnTo>
                <a:lnTo>
                  <a:pt x="410794" y="449237"/>
                </a:lnTo>
                <a:lnTo>
                  <a:pt x="410794" y="399240"/>
                </a:lnTo>
                <a:lnTo>
                  <a:pt x="347998" y="399240"/>
                </a:lnTo>
                <a:lnTo>
                  <a:pt x="347998" y="287247"/>
                </a:lnTo>
                <a:lnTo>
                  <a:pt x="347998" y="249249"/>
                </a:lnTo>
                <a:lnTo>
                  <a:pt x="347998" y="237250"/>
                </a:lnTo>
                <a:close/>
                <a:moveTo>
                  <a:pt x="318599" y="139456"/>
                </a:moveTo>
                <a:cubicBezTo>
                  <a:pt x="308333" y="139456"/>
                  <a:pt x="300001" y="142656"/>
                  <a:pt x="293601" y="149055"/>
                </a:cubicBezTo>
                <a:cubicBezTo>
                  <a:pt x="287201" y="155455"/>
                  <a:pt x="284002" y="163788"/>
                  <a:pt x="284002" y="174054"/>
                </a:cubicBezTo>
                <a:cubicBezTo>
                  <a:pt x="284002" y="184320"/>
                  <a:pt x="287201" y="192653"/>
                  <a:pt x="293601" y="199052"/>
                </a:cubicBezTo>
                <a:cubicBezTo>
                  <a:pt x="300001" y="205452"/>
                  <a:pt x="308333" y="208652"/>
                  <a:pt x="318599" y="208652"/>
                </a:cubicBezTo>
                <a:cubicBezTo>
                  <a:pt x="328865" y="208652"/>
                  <a:pt x="337198" y="205452"/>
                  <a:pt x="343598" y="199052"/>
                </a:cubicBezTo>
                <a:cubicBezTo>
                  <a:pt x="349998" y="192653"/>
                  <a:pt x="353197" y="184320"/>
                  <a:pt x="353197" y="174054"/>
                </a:cubicBezTo>
                <a:cubicBezTo>
                  <a:pt x="353197" y="163788"/>
                  <a:pt x="349998" y="155455"/>
                  <a:pt x="343598" y="149055"/>
                </a:cubicBezTo>
                <a:cubicBezTo>
                  <a:pt x="337198" y="142656"/>
                  <a:pt x="328865" y="139456"/>
                  <a:pt x="318599" y="139456"/>
                </a:cubicBezTo>
                <a:close/>
                <a:moveTo>
                  <a:pt x="313200" y="0"/>
                </a:moveTo>
                <a:cubicBezTo>
                  <a:pt x="486176" y="0"/>
                  <a:pt x="626400" y="140224"/>
                  <a:pt x="626400" y="313200"/>
                </a:cubicBezTo>
                <a:cubicBezTo>
                  <a:pt x="626400" y="486176"/>
                  <a:pt x="486176" y="626400"/>
                  <a:pt x="313200" y="626400"/>
                </a:cubicBezTo>
                <a:cubicBezTo>
                  <a:pt x="140224" y="626400"/>
                  <a:pt x="0" y="486176"/>
                  <a:pt x="0" y="313200"/>
                </a:cubicBezTo>
                <a:cubicBezTo>
                  <a:pt x="0" y="140224"/>
                  <a:pt x="140224" y="0"/>
                  <a:pt x="313200" y="0"/>
                </a:cubicBezTo>
                <a:close/>
              </a:path>
            </a:pathLst>
          </a:custGeom>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3200" dirty="0">
              <a:solidFill>
                <a:schemeClr val="bg1"/>
              </a:solidFill>
              <a:latin typeface="+mn-lt"/>
              <a:ea typeface="+mn-ea"/>
              <a:cs typeface="+mn-cs"/>
            </a:endParaRPr>
          </a:p>
        </p:txBody>
      </p:sp>
      <p:sp>
        <p:nvSpPr>
          <p:cNvPr id="5" name="Foliennummernplatzhalter 4">
            <a:extLst>
              <a:ext uri="{FF2B5EF4-FFF2-40B4-BE49-F238E27FC236}">
                <a16:creationId xmlns:a16="http://schemas.microsoft.com/office/drawing/2014/main" id="{9E912BD7-4BAF-C763-2338-7DCD5A0BF291}"/>
              </a:ext>
            </a:extLst>
          </p:cNvPr>
          <p:cNvSpPr>
            <a:spLocks noGrp="1"/>
          </p:cNvSpPr>
          <p:nvPr>
            <p:ph type="sldNum" sz="quarter" idx="16"/>
          </p:nvPr>
        </p:nvSpPr>
        <p:spPr>
          <a:xfrm>
            <a:off x="6044704" y="6624001"/>
            <a:ext cx="102592" cy="129651"/>
          </a:xfrm>
        </p:spPr>
        <p:txBody>
          <a:bodyPr/>
          <a:lstStyle/>
          <a:p>
            <a:r>
              <a:rPr lang="de-DE" dirty="0"/>
              <a:t>12</a:t>
            </a:r>
          </a:p>
        </p:txBody>
      </p:sp>
    </p:spTree>
    <p:extLst>
      <p:ext uri="{BB962C8B-B14F-4D97-AF65-F5344CB8AC3E}">
        <p14:creationId xmlns:p14="http://schemas.microsoft.com/office/powerpoint/2010/main" val="26635802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F397-B1D4-CF52-2CDE-69AE40FAF501}"/>
              </a:ext>
            </a:extLst>
          </p:cNvPr>
          <p:cNvSpPr>
            <a:spLocks noGrp="1"/>
          </p:cNvSpPr>
          <p:nvPr>
            <p:ph type="title"/>
          </p:nvPr>
        </p:nvSpPr>
        <p:spPr>
          <a:xfrm>
            <a:off x="-2" y="628424"/>
            <a:ext cx="5856135" cy="496320"/>
          </a:xfrm>
        </p:spPr>
        <p:txBody>
          <a:bodyPr/>
          <a:lstStyle/>
          <a:p>
            <a:r>
              <a:rPr lang="de-DE" dirty="0"/>
              <a:t>Vorteile von Lexware </a:t>
            </a:r>
            <a:r>
              <a:rPr lang="de-DE" dirty="0" err="1"/>
              <a:t>archivierung</a:t>
            </a:r>
            <a:endParaRPr lang="de-DE" dirty="0"/>
          </a:p>
        </p:txBody>
      </p:sp>
      <p:sp>
        <p:nvSpPr>
          <p:cNvPr id="11" name="Textplatzhalter 1">
            <a:extLst>
              <a:ext uri="{FF2B5EF4-FFF2-40B4-BE49-F238E27FC236}">
                <a16:creationId xmlns:a16="http://schemas.microsoft.com/office/drawing/2014/main" id="{B4145254-6E28-4DBA-AE17-BDDAA6899006}"/>
              </a:ext>
            </a:extLst>
          </p:cNvPr>
          <p:cNvSpPr txBox="1">
            <a:spLocks/>
          </p:cNvSpPr>
          <p:nvPr/>
        </p:nvSpPr>
        <p:spPr>
          <a:xfrm>
            <a:off x="533399" y="1868884"/>
            <a:ext cx="7060753" cy="3909440"/>
          </a:xfrm>
          <a:prstGeom prst="rect">
            <a:avLst/>
          </a:prstGeom>
        </p:spPr>
        <p:txBody>
          <a:bodyPr/>
          <a:lstStyle>
            <a:lvl1pPr marL="266700" indent="-266700" algn="l" defTabSz="914400" rtl="0" eaLnBrk="1" latinLnBrk="0" hangingPunct="1">
              <a:lnSpc>
                <a:spcPct val="110000"/>
              </a:lnSpc>
              <a:spcBef>
                <a:spcPts val="0"/>
              </a:spcBef>
              <a:spcAft>
                <a:spcPts val="600"/>
              </a:spcAft>
              <a:buClr>
                <a:schemeClr val="accent1"/>
              </a:buClr>
              <a:buFont typeface="Wingdings" panose="05000000000000000000" pitchFamily="2" charset="2"/>
              <a:buChar char="§"/>
              <a:defRPr lang="de-DE" sz="1800" kern="1200" noProof="0" dirty="0">
                <a:solidFill>
                  <a:schemeClr val="tx1"/>
                </a:solidFill>
                <a:latin typeface="+mn-lt"/>
                <a:ea typeface="+mn-ea"/>
                <a:cs typeface="+mn-cs"/>
              </a:defRPr>
            </a:lvl1pPr>
            <a:lvl2pPr marL="447675" indent="-180975" algn="l" defTabSz="914400" rtl="0" eaLnBrk="1" latinLnBrk="0" hangingPunct="1">
              <a:lnSpc>
                <a:spcPct val="110000"/>
              </a:lnSpc>
              <a:spcBef>
                <a:spcPts val="0"/>
              </a:spcBef>
              <a:spcAft>
                <a:spcPts val="300"/>
              </a:spcAft>
              <a:buClr>
                <a:schemeClr val="accent1"/>
              </a:buClr>
              <a:buFont typeface="Merriweather Sans" pitchFamily="2" charset="0"/>
              <a:buChar char="•"/>
              <a:defRPr sz="1800" kern="1200">
                <a:solidFill>
                  <a:schemeClr val="tx1"/>
                </a:solidFill>
                <a:latin typeface="+mn-lt"/>
                <a:ea typeface="+mn-ea"/>
                <a:cs typeface="+mn-cs"/>
              </a:defRPr>
            </a:lvl2pPr>
            <a:lvl3pPr marL="714375" indent="-266700" algn="l" defTabSz="914400" rtl="0" eaLnBrk="1" latinLnBrk="0" hangingPunct="1">
              <a:lnSpc>
                <a:spcPct val="110000"/>
              </a:lnSpc>
              <a:spcBef>
                <a:spcPts val="0"/>
              </a:spcBef>
              <a:spcAft>
                <a:spcPts val="300"/>
              </a:spcAft>
              <a:buClrTx/>
              <a:buFont typeface="Symbol" panose="05050102010706020507" pitchFamily="18" charset="2"/>
              <a:buChar char="-"/>
              <a:defRPr lang="de-DE" sz="1800" kern="1200" noProof="0" dirty="0">
                <a:solidFill>
                  <a:schemeClr val="tx1"/>
                </a:solidFill>
                <a:latin typeface="+mn-lt"/>
                <a:ea typeface="+mn-ea"/>
                <a:cs typeface="+mn-cs"/>
              </a:defRPr>
            </a:lvl3pPr>
            <a:lvl4pPr marL="0" indent="0" algn="l" defTabSz="914400" rtl="0" eaLnBrk="1" latinLnBrk="0" hangingPunct="1">
              <a:lnSpc>
                <a:spcPct val="110000"/>
              </a:lnSpc>
              <a:spcBef>
                <a:spcPts val="0"/>
              </a:spcBef>
              <a:spcAft>
                <a:spcPts val="600"/>
              </a:spcAft>
              <a:buFont typeface="Symbol" panose="05050102010706020507" pitchFamily="18" charset="2"/>
              <a:buNone/>
              <a:defRPr lang="de-DE" sz="1800" kern="1200" noProof="0" dirty="0">
                <a:solidFill>
                  <a:schemeClr val="tx1"/>
                </a:solidFill>
                <a:latin typeface="+mn-lt"/>
                <a:ea typeface="+mn-ea"/>
                <a:cs typeface="+mn-cs"/>
              </a:defRPr>
            </a:lvl4pPr>
            <a:lvl5pPr marL="0" indent="0" algn="l" defTabSz="914400" rtl="0" eaLnBrk="1" latinLnBrk="0" hangingPunct="1">
              <a:lnSpc>
                <a:spcPct val="110000"/>
              </a:lnSpc>
              <a:spcBef>
                <a:spcPts val="900"/>
              </a:spcBef>
              <a:spcAft>
                <a:spcPts val="1800"/>
              </a:spcAft>
              <a:buFont typeface="Symbol" panose="05050102010706020507" pitchFamily="18" charset="2"/>
              <a:buNone/>
              <a:defRPr lang="de-DE" sz="2000" kern="1200" noProof="0" dirty="0">
                <a:solidFill>
                  <a:schemeClr val="accent1"/>
                </a:solidFill>
                <a:latin typeface="+mj-lt"/>
                <a:ea typeface="+mn-ea"/>
                <a:cs typeface="+mn-cs"/>
              </a:defRPr>
            </a:lvl5pPr>
            <a:lvl6pPr marL="0" indent="0" algn="l" defTabSz="914400" rtl="0" eaLnBrk="1" latinLnBrk="0" hangingPunct="1">
              <a:lnSpc>
                <a:spcPct val="110000"/>
              </a:lnSpc>
              <a:spcBef>
                <a:spcPts val="1200"/>
              </a:spcBef>
              <a:spcAft>
                <a:spcPts val="1800"/>
              </a:spcAft>
              <a:buFont typeface="Merriweather Sans" panose="020B0604020202020204" pitchFamily="34" charset="0"/>
              <a:buNone/>
              <a:defRPr sz="2400" kern="1200">
                <a:solidFill>
                  <a:schemeClr val="accent1"/>
                </a:solidFill>
                <a:latin typeface="+mj-lt"/>
                <a:ea typeface="+mn-ea"/>
                <a:cs typeface="+mn-cs"/>
              </a:defRPr>
            </a:lvl6pPr>
            <a:lvl7pPr marL="2971800" indent="-228600" algn="l" defTabSz="914400" rtl="0" eaLnBrk="1" latinLnBrk="0" hangingPunct="1">
              <a:lnSpc>
                <a:spcPct val="90000"/>
              </a:lnSpc>
              <a:spcBef>
                <a:spcPts val="500"/>
              </a:spcBef>
              <a:buFont typeface="Merriweather San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erriweather San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erriweather Sans"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10000"/>
              </a:lnSpc>
              <a:spcBef>
                <a:spcPts val="0"/>
              </a:spcBef>
              <a:spcAft>
                <a:spcPts val="600"/>
              </a:spcAft>
              <a:buClr>
                <a:srgbClr val="FF0000"/>
              </a:buClr>
              <a:buSzTx/>
              <a:buFont typeface="Wingdings" panose="05000000000000000000" pitchFamily="2" charset="2"/>
              <a:buChar char="§"/>
              <a:tabLst/>
              <a:defRPr/>
            </a:pP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Archivierungssoftware für die </a:t>
            </a:r>
            <a:r>
              <a:rPr kumimoji="0" lang="de-DE" sz="1800" b="1" i="0" u="none" strike="noStrike" kern="1200" cap="none" spc="0" normalizeH="0" baseline="0" noProof="0" dirty="0">
                <a:ln>
                  <a:noFill/>
                </a:ln>
                <a:solidFill>
                  <a:srgbClr val="333333"/>
                </a:solidFill>
                <a:effectLst/>
                <a:uLnTx/>
                <a:uFillTx/>
                <a:latin typeface="Calibri" panose="020F0502020204030204"/>
                <a:ea typeface="+mn-ea"/>
                <a:cs typeface="+mn-cs"/>
              </a:rPr>
              <a:t>Sicherung</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 der Dokumente</a:t>
            </a:r>
          </a:p>
          <a:p>
            <a:pPr marL="285750" marR="0" lvl="0" indent="-285750" algn="l" defTabSz="914400" rtl="0" eaLnBrk="1" fontAlgn="auto" latinLnBrk="0" hangingPunct="1">
              <a:lnSpc>
                <a:spcPct val="110000"/>
              </a:lnSpc>
              <a:spcBef>
                <a:spcPts val="0"/>
              </a:spcBef>
              <a:spcAft>
                <a:spcPts val="600"/>
              </a:spcAft>
              <a:buClr>
                <a:srgbClr val="FF0000"/>
              </a:buClr>
              <a:buSzTx/>
              <a:buFont typeface="Wingdings" panose="05000000000000000000" pitchFamily="2" charset="2"/>
              <a:buChar char="§"/>
              <a:tabLst/>
              <a:defRPr/>
            </a:pPr>
            <a:endPar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endParaRPr>
          </a:p>
          <a:p>
            <a:pPr marL="285750" marR="0" lvl="0" indent="-285750" algn="l" defTabSz="914400" rtl="0" eaLnBrk="1" fontAlgn="auto" latinLnBrk="0" hangingPunct="1">
              <a:lnSpc>
                <a:spcPct val="110000"/>
              </a:lnSpc>
              <a:spcBef>
                <a:spcPts val="0"/>
              </a:spcBef>
              <a:spcAft>
                <a:spcPts val="600"/>
              </a:spcAft>
              <a:buClr>
                <a:srgbClr val="FF0000"/>
              </a:buClr>
              <a:buSzTx/>
              <a:buFont typeface="Wingdings" panose="05000000000000000000" pitchFamily="2" charset="2"/>
              <a:buChar char="§"/>
              <a:tabLst/>
              <a:defRPr/>
            </a:pPr>
            <a:r>
              <a:rPr kumimoji="0" lang="de-DE" sz="1800" b="1" i="0" u="none" strike="noStrike" kern="1200" cap="none" spc="0" normalizeH="0" baseline="0" noProof="0" dirty="0">
                <a:ln>
                  <a:noFill/>
                </a:ln>
                <a:solidFill>
                  <a:srgbClr val="333333"/>
                </a:solidFill>
                <a:effectLst/>
                <a:uLnTx/>
                <a:uFillTx/>
                <a:latin typeface="Calibri" panose="020F0502020204030204"/>
                <a:ea typeface="+mn-ea"/>
                <a:cs typeface="+mn-cs"/>
              </a:rPr>
              <a:t>Revisionssichere Speicherung</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 da alle Änderungen, Löschungen und Überschreibungen in einem Aktivitätenprotokoll gespeichert werden</a:t>
            </a:r>
          </a:p>
          <a:p>
            <a:pPr marL="285750" marR="0" lvl="0" indent="-285750" algn="l" defTabSz="914400" rtl="0" eaLnBrk="1" fontAlgn="auto" latinLnBrk="0" hangingPunct="1">
              <a:lnSpc>
                <a:spcPct val="110000"/>
              </a:lnSpc>
              <a:spcBef>
                <a:spcPts val="0"/>
              </a:spcBef>
              <a:spcAft>
                <a:spcPts val="600"/>
              </a:spcAft>
              <a:buClr>
                <a:srgbClr val="FF0000"/>
              </a:buClr>
              <a:buSzTx/>
              <a:buFont typeface="Wingdings" panose="05000000000000000000" pitchFamily="2" charset="2"/>
              <a:buChar char="§"/>
              <a:tabLst/>
              <a:defRPr/>
            </a:pPr>
            <a:endPar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endParaRPr>
          </a:p>
          <a:p>
            <a:pPr marL="285750" marR="0" lvl="0" indent="-285750" algn="l" defTabSz="914400" rtl="0" eaLnBrk="1" fontAlgn="auto" latinLnBrk="0" hangingPunct="1">
              <a:lnSpc>
                <a:spcPct val="110000"/>
              </a:lnSpc>
              <a:spcBef>
                <a:spcPts val="0"/>
              </a:spcBef>
              <a:spcAft>
                <a:spcPts val="600"/>
              </a:spcAft>
              <a:buClr>
                <a:srgbClr val="FF0000"/>
              </a:buClr>
              <a:buSzTx/>
              <a:buFont typeface="Wingdings" panose="05000000000000000000" pitchFamily="2" charset="2"/>
              <a:buChar char="§"/>
              <a:tabLst/>
              <a:defRPr/>
            </a:pPr>
            <a:r>
              <a:rPr kumimoji="0" lang="de-DE" sz="1800" b="1" i="0" u="none" strike="noStrike" kern="1200" cap="none" spc="0" normalizeH="0" baseline="0" noProof="0" dirty="0">
                <a:ln>
                  <a:noFill/>
                </a:ln>
                <a:solidFill>
                  <a:srgbClr val="333333"/>
                </a:solidFill>
                <a:effectLst/>
                <a:uLnTx/>
                <a:uFillTx/>
                <a:latin typeface="Calibri" panose="020F0502020204030204"/>
                <a:ea typeface="+mn-ea"/>
                <a:cs typeface="+mn-cs"/>
              </a:rPr>
              <a:t>Volltextsuche</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 in den Belegen </a:t>
            </a:r>
          </a:p>
          <a:p>
            <a:pPr marL="285750" marR="0" lvl="0" indent="-285750" algn="l" defTabSz="914400" rtl="0" eaLnBrk="1" fontAlgn="auto" latinLnBrk="0" hangingPunct="1">
              <a:lnSpc>
                <a:spcPct val="110000"/>
              </a:lnSpc>
              <a:spcBef>
                <a:spcPts val="0"/>
              </a:spcBef>
              <a:spcAft>
                <a:spcPts val="600"/>
              </a:spcAft>
              <a:buClr>
                <a:srgbClr val="FF0000"/>
              </a:buClr>
              <a:buSzTx/>
              <a:buFont typeface="Wingdings" panose="05000000000000000000" pitchFamily="2" charset="2"/>
              <a:buChar char="§"/>
              <a:tabLst/>
              <a:defRPr/>
            </a:pPr>
            <a:endPar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endParaRPr>
          </a:p>
          <a:p>
            <a:pPr marL="285750" marR="0" lvl="0" indent="-285750" algn="l" defTabSz="914400" rtl="0" eaLnBrk="1" fontAlgn="auto" latinLnBrk="0" hangingPunct="1">
              <a:lnSpc>
                <a:spcPct val="110000"/>
              </a:lnSpc>
              <a:spcBef>
                <a:spcPts val="0"/>
              </a:spcBef>
              <a:spcAft>
                <a:spcPts val="600"/>
              </a:spcAft>
              <a:buClr>
                <a:srgbClr val="FF0000"/>
              </a:buClr>
              <a:buSzTx/>
              <a:buFont typeface="Wingdings" panose="05000000000000000000" pitchFamily="2" charset="2"/>
              <a:buChar char="§"/>
              <a:tabLst/>
              <a:defRPr/>
            </a:pPr>
            <a:r>
              <a:rPr kumimoji="0" lang="de-DE" sz="1800" b="1" i="0" u="none" strike="noStrike" kern="1200" cap="none" spc="0" normalizeH="0" baseline="0" noProof="0" dirty="0">
                <a:ln>
                  <a:noFill/>
                </a:ln>
                <a:solidFill>
                  <a:srgbClr val="333333"/>
                </a:solidFill>
                <a:effectLst/>
                <a:uLnTx/>
                <a:uFillTx/>
                <a:latin typeface="Calibri" panose="020F0502020204030204"/>
                <a:ea typeface="+mn-ea"/>
                <a:cs typeface="+mn-cs"/>
              </a:rPr>
              <a:t>Mobiler Datenzugriff </a:t>
            </a:r>
          </a:p>
          <a:p>
            <a:pPr marL="285750" marR="0" lvl="0" indent="-285750" algn="l" defTabSz="914400" rtl="0" eaLnBrk="1" fontAlgn="auto" latinLnBrk="0" hangingPunct="1">
              <a:lnSpc>
                <a:spcPct val="110000"/>
              </a:lnSpc>
              <a:spcBef>
                <a:spcPts val="0"/>
              </a:spcBef>
              <a:spcAft>
                <a:spcPts val="600"/>
              </a:spcAft>
              <a:buClr>
                <a:srgbClr val="FF0000"/>
              </a:buClr>
              <a:buSzTx/>
              <a:buFont typeface="Wingdings" panose="05000000000000000000" pitchFamily="2" charset="2"/>
              <a:buChar char="§"/>
              <a:tabLst/>
              <a:defRPr/>
            </a:pPr>
            <a:endPar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endParaRPr>
          </a:p>
          <a:p>
            <a:pPr marL="285750" marR="0" lvl="0" indent="-285750" algn="l" defTabSz="914400" rtl="0" eaLnBrk="1" fontAlgn="auto" latinLnBrk="0" hangingPunct="1">
              <a:lnSpc>
                <a:spcPct val="110000"/>
              </a:lnSpc>
              <a:spcBef>
                <a:spcPts val="0"/>
              </a:spcBef>
              <a:spcAft>
                <a:spcPts val="600"/>
              </a:spcAft>
              <a:buClr>
                <a:srgbClr val="FF0000"/>
              </a:buClr>
              <a:buSzTx/>
              <a:buFont typeface="Wingdings" panose="05000000000000000000" pitchFamily="2" charset="2"/>
              <a:buChar char="§"/>
              <a:tabLst/>
              <a:defRPr/>
            </a:pP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Zugriff für </a:t>
            </a:r>
            <a:r>
              <a:rPr kumimoji="0" lang="de-DE" sz="1800" b="1" i="0" u="none" strike="noStrike" kern="1200" cap="none" spc="0" normalizeH="0" baseline="0" noProof="0" dirty="0">
                <a:ln>
                  <a:noFill/>
                </a:ln>
                <a:solidFill>
                  <a:srgbClr val="333333"/>
                </a:solidFill>
                <a:effectLst/>
                <a:uLnTx/>
                <a:uFillTx/>
                <a:latin typeface="Calibri" panose="020F0502020204030204"/>
                <a:ea typeface="+mn-ea"/>
                <a:cs typeface="+mn-cs"/>
              </a:rPr>
              <a:t>mehrere User </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möglich</a:t>
            </a:r>
          </a:p>
        </p:txBody>
      </p:sp>
      <p:sp>
        <p:nvSpPr>
          <p:cNvPr id="5" name="Foliennummernplatzhalter 4">
            <a:extLst>
              <a:ext uri="{FF2B5EF4-FFF2-40B4-BE49-F238E27FC236}">
                <a16:creationId xmlns:a16="http://schemas.microsoft.com/office/drawing/2014/main" id="{6E4FBA78-593A-C633-1500-EEFB5ECA1ADC}"/>
              </a:ext>
            </a:extLst>
          </p:cNvPr>
          <p:cNvSpPr>
            <a:spLocks noGrp="1"/>
          </p:cNvSpPr>
          <p:nvPr>
            <p:ph type="sldNum" sz="quarter" idx="16"/>
          </p:nvPr>
        </p:nvSpPr>
        <p:spPr>
          <a:xfrm>
            <a:off x="6044704" y="6624001"/>
            <a:ext cx="102592" cy="129651"/>
          </a:xfrm>
        </p:spPr>
        <p:txBody>
          <a:bodyPr/>
          <a:lstStyle/>
          <a:p>
            <a:r>
              <a:rPr lang="de-DE" dirty="0"/>
              <a:t>48</a:t>
            </a:r>
          </a:p>
        </p:txBody>
      </p:sp>
    </p:spTree>
    <p:extLst>
      <p:ext uri="{BB962C8B-B14F-4D97-AF65-F5344CB8AC3E}">
        <p14:creationId xmlns:p14="http://schemas.microsoft.com/office/powerpoint/2010/main" val="3514579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F397-B1D4-CF52-2CDE-69AE40FAF501}"/>
              </a:ext>
            </a:extLst>
          </p:cNvPr>
          <p:cNvSpPr>
            <a:spLocks noGrp="1"/>
          </p:cNvSpPr>
          <p:nvPr>
            <p:ph type="title"/>
          </p:nvPr>
        </p:nvSpPr>
        <p:spPr>
          <a:xfrm>
            <a:off x="-2" y="628424"/>
            <a:ext cx="4017298" cy="496320"/>
          </a:xfrm>
        </p:spPr>
        <p:txBody>
          <a:bodyPr/>
          <a:lstStyle/>
          <a:p>
            <a:r>
              <a:rPr lang="de-DE" dirty="0"/>
              <a:t>Lexware </a:t>
            </a:r>
            <a:r>
              <a:rPr lang="de-DE" dirty="0" err="1"/>
              <a:t>archivierung</a:t>
            </a:r>
            <a:endParaRPr lang="de-DE" dirty="0"/>
          </a:p>
        </p:txBody>
      </p:sp>
      <p:sp>
        <p:nvSpPr>
          <p:cNvPr id="7" name="Textplatzhalter 1">
            <a:extLst>
              <a:ext uri="{FF2B5EF4-FFF2-40B4-BE49-F238E27FC236}">
                <a16:creationId xmlns:a16="http://schemas.microsoft.com/office/drawing/2014/main" id="{54BEEB84-7D22-4463-B76C-C936E9EEE39F}"/>
              </a:ext>
            </a:extLst>
          </p:cNvPr>
          <p:cNvSpPr txBox="1">
            <a:spLocks/>
          </p:cNvSpPr>
          <p:nvPr/>
        </p:nvSpPr>
        <p:spPr>
          <a:xfrm>
            <a:off x="571446" y="1750596"/>
            <a:ext cx="10898071" cy="2651076"/>
          </a:xfrm>
          <a:prstGeom prst="rect">
            <a:avLst/>
          </a:prstGeom>
        </p:spPr>
        <p:txBody>
          <a:bodyPr vert="horz" lIns="91440" tIns="45720" rIns="91440" bIns="45720" rtlCol="0">
            <a:normAutofit/>
          </a:bodyPr>
          <a:lstStyle>
            <a:lvl1pPr marL="0" marR="0" indent="0" algn="l" defTabSz="914400" rtl="0" eaLnBrk="1" latinLnBrk="0" hangingPunct="1">
              <a:lnSpc>
                <a:spcPct val="100000"/>
              </a:lnSpc>
              <a:spcBef>
                <a:spcPts val="600"/>
              </a:spcBef>
              <a:spcAft>
                <a:spcPts val="0"/>
              </a:spcAft>
              <a:buClr>
                <a:srgbClr val="C00000"/>
              </a:buClr>
              <a:buSzPct val="80000"/>
              <a:buFont typeface="Wingdings" panose="05000000000000000000" pitchFamily="2" charset="2"/>
              <a:buNone/>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1pPr>
            <a:lvl2pPr marL="361950"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2pPr>
            <a:lvl3pPr marL="542925"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dirty="0" smtClean="0">
                <a:ln>
                  <a:noFill/>
                </a:ln>
                <a:solidFill>
                  <a:schemeClr val="tx1">
                    <a:lumMod val="75000"/>
                    <a:lumOff val="25000"/>
                  </a:schemeClr>
                </a:solidFill>
                <a:uFillTx/>
                <a:latin typeface="+mn-lt"/>
                <a:ea typeface="+mn-ea"/>
                <a:cs typeface="+mn-cs"/>
                <a:sym typeface="Helvetica"/>
              </a:defRPr>
            </a:lvl3pPr>
            <a:lvl4pPr marL="714375" marR="0" indent="-115888"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4pPr>
            <a:lvl5pPr marL="116436" marR="0" indent="-116436"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5pPr>
            <a:lvl6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6pPr>
            <a:lvl7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7pPr>
            <a:lvl8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8pPr>
            <a:lvl9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9pPr>
          </a:lstStyle>
          <a:p>
            <a:pPr marL="0" marR="0" lvl="0" indent="0" algn="l" defTabSz="914400" rtl="0" eaLnBrk="1" fontAlgn="auto" latinLnBrk="0" hangingPunct="1">
              <a:lnSpc>
                <a:spcPct val="100000"/>
              </a:lnSpc>
              <a:spcBef>
                <a:spcPts val="600"/>
              </a:spcBef>
              <a:spcAft>
                <a:spcPts val="0"/>
              </a:spcAft>
              <a:buClr>
                <a:srgbClr val="C00000"/>
              </a:buClr>
              <a:buSzPct val="80000"/>
              <a:buFont typeface="Wingdings" panose="05000000000000000000" pitchFamily="2" charset="2"/>
              <a:buNone/>
              <a:tabLst/>
              <a:defRPr/>
            </a:pPr>
            <a:r>
              <a:rPr kumimoji="0" lang="de-DE" sz="1800" b="1"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t>Folgende Lexware Module werden von der Lexware </a:t>
            </a:r>
            <a:r>
              <a:rPr kumimoji="0" lang="de-DE" sz="1800" b="1" i="0" u="none" strike="noStrike" kern="1200" cap="none" spc="0" normalizeH="0" baseline="0" noProof="0" dirty="0" err="1">
                <a:ln>
                  <a:noFill/>
                </a:ln>
                <a:solidFill>
                  <a:srgbClr val="333333"/>
                </a:solidFill>
                <a:effectLst/>
                <a:uLnTx/>
                <a:uFillTx/>
                <a:latin typeface="Calibri" panose="020F0502020204030204"/>
                <a:ea typeface="+mn-ea"/>
                <a:cs typeface="+mn-cs"/>
                <a:sym typeface="Helvetica"/>
              </a:rPr>
              <a:t>archivierung</a:t>
            </a:r>
            <a:r>
              <a:rPr kumimoji="0" lang="de-DE" sz="1800" b="1"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t> unterstützt:</a:t>
            </a:r>
          </a:p>
          <a:p>
            <a:pPr marL="0" marR="0" lvl="0" indent="0" algn="l" defTabSz="914400" rtl="0" eaLnBrk="1" fontAlgn="auto" latinLnBrk="0" hangingPunct="1">
              <a:lnSpc>
                <a:spcPct val="100000"/>
              </a:lnSpc>
              <a:spcBef>
                <a:spcPts val="600"/>
              </a:spcBef>
              <a:spcAft>
                <a:spcPts val="0"/>
              </a:spcAft>
              <a:buClr>
                <a:srgbClr val="C00000"/>
              </a:buClr>
              <a:buSzPct val="80000"/>
              <a:buFont typeface="Wingdings" panose="05000000000000000000" pitchFamily="2" charset="2"/>
              <a:buNone/>
              <a:tabLst/>
              <a:defRPr/>
            </a:pPr>
            <a:endParaRPr kumimoji="0" lang="de-DE" sz="1800" b="1" i="0" u="none" strike="noStrike" kern="1200" cap="none" spc="0" normalizeH="0" baseline="0" noProof="0" dirty="0">
              <a:ln>
                <a:noFill/>
              </a:ln>
              <a:solidFill>
                <a:srgbClr val="333333"/>
              </a:solidFill>
              <a:effectLst/>
              <a:uLnTx/>
              <a:uFillTx/>
              <a:latin typeface="Calibri" panose="020F0502020204030204"/>
              <a:ea typeface="+mn-ea"/>
              <a:cs typeface="+mn-cs"/>
              <a:sym typeface="Helvetica"/>
            </a:endParaRPr>
          </a:p>
          <a:p>
            <a:pPr marL="285750" marR="0" lvl="0" indent="-285750" algn="l" defTabSz="914400" rtl="0" eaLnBrk="1" fontAlgn="auto" latinLnBrk="0" hangingPunct="1">
              <a:lnSpc>
                <a:spcPct val="100000"/>
              </a:lnSpc>
              <a:spcBef>
                <a:spcPts val="600"/>
              </a:spcBef>
              <a:spcAft>
                <a:spcPts val="0"/>
              </a:spcAft>
              <a:buClr>
                <a:srgbClr val="FF0000"/>
              </a:buClr>
              <a:buSzPct val="80000"/>
              <a:buFont typeface="Wingdings" panose="05000000000000000000" pitchFamily="2" charset="2"/>
              <a:buChar char="§"/>
              <a:tabLst/>
              <a:defRPr/>
            </a:pP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t>Lexware </a:t>
            </a:r>
            <a:r>
              <a:rPr kumimoji="0" lang="de-DE" sz="1800" b="0" i="0" u="none" strike="noStrike" kern="1200" cap="none" spc="0" normalizeH="0" baseline="0" noProof="0" dirty="0" err="1">
                <a:ln>
                  <a:noFill/>
                </a:ln>
                <a:solidFill>
                  <a:srgbClr val="333333"/>
                </a:solidFill>
                <a:effectLst/>
                <a:uLnTx/>
                <a:uFillTx/>
                <a:latin typeface="Calibri" panose="020F0502020204030204"/>
                <a:ea typeface="+mn-ea"/>
                <a:cs typeface="+mn-cs"/>
                <a:sym typeface="Helvetica"/>
              </a:rPr>
              <a:t>buchhaltung</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t> </a:t>
            </a:r>
            <a:r>
              <a:rPr kumimoji="0" lang="de-DE" sz="1800" b="0" i="0" u="none" strike="noStrike" kern="1200" cap="none" spc="0" normalizeH="0" baseline="0" noProof="0" dirty="0" err="1">
                <a:ln>
                  <a:noFill/>
                </a:ln>
                <a:solidFill>
                  <a:srgbClr val="333333"/>
                </a:solidFill>
                <a:effectLst/>
                <a:uLnTx/>
                <a:uFillTx/>
                <a:latin typeface="Calibri" panose="020F0502020204030204"/>
                <a:ea typeface="+mn-ea"/>
                <a:cs typeface="+mn-cs"/>
                <a:sym typeface="Helvetica"/>
              </a:rPr>
              <a:t>basis</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t>, plus, pro, premium</a:t>
            </a:r>
          </a:p>
          <a:p>
            <a:pPr marL="285750" marR="0" lvl="0" indent="-285750" algn="l" defTabSz="914400" rtl="0" eaLnBrk="1" fontAlgn="auto" latinLnBrk="0" hangingPunct="1">
              <a:lnSpc>
                <a:spcPct val="100000"/>
              </a:lnSpc>
              <a:spcBef>
                <a:spcPts val="600"/>
              </a:spcBef>
              <a:spcAft>
                <a:spcPts val="0"/>
              </a:spcAft>
              <a:buClr>
                <a:srgbClr val="FF0000"/>
              </a:buClr>
              <a:buSzPct val="80000"/>
              <a:buFont typeface="Wingdings" panose="05000000000000000000" pitchFamily="2" charset="2"/>
              <a:buChar char="§"/>
              <a:tabLst/>
              <a:defRPr/>
            </a:pP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t>Lexware </a:t>
            </a:r>
            <a:r>
              <a:rPr kumimoji="0" lang="de-DE" sz="1800" b="0" i="0" u="none" strike="noStrike" kern="1200" cap="none" spc="0" normalizeH="0" baseline="0" noProof="0" dirty="0" err="1">
                <a:ln>
                  <a:noFill/>
                </a:ln>
                <a:solidFill>
                  <a:srgbClr val="333333"/>
                </a:solidFill>
                <a:effectLst/>
                <a:uLnTx/>
                <a:uFillTx/>
                <a:latin typeface="Calibri" panose="020F0502020204030204"/>
                <a:ea typeface="+mn-ea"/>
                <a:cs typeface="+mn-cs"/>
                <a:sym typeface="Helvetica"/>
              </a:rPr>
              <a:t>faktura+auftrag</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t> </a:t>
            </a:r>
            <a:r>
              <a:rPr kumimoji="0" lang="de-DE" sz="1800" b="0" i="0" u="none" strike="noStrike" kern="1200" cap="none" spc="0" normalizeH="0" baseline="0" noProof="0" dirty="0" err="1">
                <a:ln>
                  <a:noFill/>
                </a:ln>
                <a:solidFill>
                  <a:srgbClr val="333333"/>
                </a:solidFill>
                <a:effectLst/>
                <a:uLnTx/>
                <a:uFillTx/>
                <a:latin typeface="Calibri" panose="020F0502020204030204"/>
                <a:ea typeface="+mn-ea"/>
                <a:cs typeface="+mn-cs"/>
                <a:sym typeface="Helvetica"/>
              </a:rPr>
              <a:t>basis</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t>, plus | </a:t>
            </a:r>
            <a:r>
              <a:rPr kumimoji="0" lang="de-DE" sz="1800" b="0" i="0" u="none" strike="noStrike" kern="1200" cap="none" spc="0" normalizeH="0" baseline="0" noProof="0" dirty="0" err="1">
                <a:ln>
                  <a:noFill/>
                </a:ln>
                <a:solidFill>
                  <a:srgbClr val="333333"/>
                </a:solidFill>
                <a:effectLst/>
                <a:uLnTx/>
                <a:uFillTx/>
                <a:latin typeface="Calibri" panose="020F0502020204030204"/>
                <a:ea typeface="+mn-ea"/>
                <a:cs typeface="+mn-cs"/>
                <a:sym typeface="Helvetica"/>
              </a:rPr>
              <a:t>handwerk</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t> plus, premium | </a:t>
            </a:r>
            <a:r>
              <a:rPr kumimoji="0" lang="de-DE" sz="1800" b="0" i="0" u="none" strike="noStrike" kern="1200" cap="none" spc="0" normalizeH="0" baseline="0" noProof="0" dirty="0" err="1">
                <a:ln>
                  <a:noFill/>
                </a:ln>
                <a:solidFill>
                  <a:srgbClr val="333333"/>
                </a:solidFill>
                <a:effectLst/>
                <a:uLnTx/>
                <a:uFillTx/>
                <a:latin typeface="Calibri" panose="020F0502020204030204"/>
                <a:ea typeface="+mn-ea"/>
                <a:cs typeface="+mn-cs"/>
                <a:sym typeface="Helvetica"/>
              </a:rPr>
              <a:t>warenwirtschaft</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t> pro, premium</a:t>
            </a:r>
          </a:p>
          <a:p>
            <a:pPr marL="285750" marR="0" lvl="0" indent="-285750" algn="l" defTabSz="914400" rtl="0" eaLnBrk="1" fontAlgn="auto" latinLnBrk="0" hangingPunct="1">
              <a:lnSpc>
                <a:spcPct val="100000"/>
              </a:lnSpc>
              <a:spcBef>
                <a:spcPts val="600"/>
              </a:spcBef>
              <a:spcAft>
                <a:spcPts val="0"/>
              </a:spcAft>
              <a:buClr>
                <a:srgbClr val="FF0000"/>
              </a:buClr>
              <a:buSzPct val="80000"/>
              <a:buFont typeface="Wingdings" panose="05000000000000000000" pitchFamily="2" charset="2"/>
              <a:buChar char="§"/>
              <a:tabLst/>
              <a:defRPr/>
            </a:pP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t>Lexware </a:t>
            </a:r>
            <a:r>
              <a:rPr kumimoji="0" lang="de-DE" sz="1800" b="0" i="0" u="none" strike="noStrike" kern="1200" cap="none" spc="0" normalizeH="0" baseline="0" noProof="0" dirty="0" err="1">
                <a:ln>
                  <a:noFill/>
                </a:ln>
                <a:solidFill>
                  <a:srgbClr val="333333"/>
                </a:solidFill>
                <a:effectLst/>
                <a:uLnTx/>
                <a:uFillTx/>
                <a:latin typeface="Calibri" panose="020F0502020204030204"/>
                <a:ea typeface="+mn-ea"/>
                <a:cs typeface="+mn-cs"/>
                <a:sym typeface="Helvetica"/>
              </a:rPr>
              <a:t>business</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t> plus, pro</a:t>
            </a:r>
          </a:p>
          <a:p>
            <a:pPr marL="285750" marR="0" lvl="0" indent="-285750" algn="l" defTabSz="914400" rtl="0" eaLnBrk="1" fontAlgn="auto" latinLnBrk="0" hangingPunct="1">
              <a:lnSpc>
                <a:spcPct val="100000"/>
              </a:lnSpc>
              <a:spcBef>
                <a:spcPts val="600"/>
              </a:spcBef>
              <a:spcAft>
                <a:spcPts val="0"/>
              </a:spcAft>
              <a:buClr>
                <a:srgbClr val="FF0000"/>
              </a:buClr>
              <a:buSzPct val="80000"/>
              <a:buFont typeface="Wingdings" panose="05000000000000000000" pitchFamily="2" charset="2"/>
              <a:buChar char="§"/>
              <a:tabLst/>
              <a:defRPr/>
            </a:pP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t>Lexware </a:t>
            </a:r>
            <a:r>
              <a:rPr kumimoji="0" lang="de-DE" sz="1800" b="0" i="0" u="none" strike="noStrike" kern="1200" cap="none" spc="0" normalizeH="0" baseline="0" noProof="0" dirty="0" err="1">
                <a:ln>
                  <a:noFill/>
                </a:ln>
                <a:solidFill>
                  <a:srgbClr val="333333"/>
                </a:solidFill>
                <a:effectLst/>
                <a:uLnTx/>
                <a:uFillTx/>
                <a:latin typeface="Calibri" panose="020F0502020204030204"/>
                <a:ea typeface="+mn-ea"/>
                <a:cs typeface="+mn-cs"/>
                <a:sym typeface="Helvetica"/>
              </a:rPr>
              <a:t>financial</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t> </a:t>
            </a:r>
            <a:r>
              <a:rPr kumimoji="0" lang="de-DE" sz="1800" b="0" i="0" u="none" strike="noStrike" kern="1200" cap="none" spc="0" normalizeH="0" baseline="0" noProof="0" dirty="0" err="1">
                <a:ln>
                  <a:noFill/>
                </a:ln>
                <a:solidFill>
                  <a:srgbClr val="333333"/>
                </a:solidFill>
                <a:effectLst/>
                <a:uLnTx/>
                <a:uFillTx/>
                <a:latin typeface="Calibri" panose="020F0502020204030204"/>
                <a:ea typeface="+mn-ea"/>
                <a:cs typeface="+mn-cs"/>
                <a:sym typeface="Helvetica"/>
              </a:rPr>
              <a:t>office</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t> </a:t>
            </a:r>
            <a:r>
              <a:rPr kumimoji="0" lang="de-DE" sz="1800" b="0" i="0" u="none" strike="noStrike" kern="1200" cap="none" spc="0" normalizeH="0" baseline="0" noProof="0" dirty="0" err="1">
                <a:ln>
                  <a:noFill/>
                </a:ln>
                <a:solidFill>
                  <a:srgbClr val="333333"/>
                </a:solidFill>
                <a:effectLst/>
                <a:uLnTx/>
                <a:uFillTx/>
                <a:latin typeface="Calibri" panose="020F0502020204030204"/>
                <a:ea typeface="+mn-ea"/>
                <a:cs typeface="+mn-cs"/>
                <a:sym typeface="Helvetica"/>
              </a:rPr>
              <a:t>basis</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t>, plus, plus </a:t>
            </a:r>
            <a:r>
              <a:rPr kumimoji="0" lang="de-DE" sz="1800" b="0" i="0" u="none" strike="noStrike" kern="1200" cap="none" spc="0" normalizeH="0" baseline="0" noProof="0" dirty="0" err="1">
                <a:ln>
                  <a:noFill/>
                </a:ln>
                <a:solidFill>
                  <a:srgbClr val="333333"/>
                </a:solidFill>
                <a:effectLst/>
                <a:uLnTx/>
                <a:uFillTx/>
                <a:latin typeface="Calibri" panose="020F0502020204030204"/>
                <a:ea typeface="+mn-ea"/>
                <a:cs typeface="+mn-cs"/>
                <a:sym typeface="Helvetica"/>
              </a:rPr>
              <a:t>handwerk</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t>, pro, premium</a:t>
            </a:r>
          </a:p>
          <a:p>
            <a:pPr marL="285750" marR="0" lvl="0" indent="-285750" algn="l" defTabSz="914400" rtl="0" eaLnBrk="1" fontAlgn="auto" latinLnBrk="0" hangingPunct="1">
              <a:lnSpc>
                <a:spcPct val="100000"/>
              </a:lnSpc>
              <a:spcBef>
                <a:spcPts val="600"/>
              </a:spcBef>
              <a:spcAft>
                <a:spcPts val="0"/>
              </a:spcAft>
              <a:buClr>
                <a:srgbClr val="FF0000"/>
              </a:buClr>
              <a:buSzPct val="80000"/>
              <a:buFont typeface="Wingdings" panose="05000000000000000000" pitchFamily="2" charset="2"/>
              <a:buChar char="§"/>
              <a:tabLst/>
              <a:defRPr/>
            </a:pP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t>Lexware </a:t>
            </a:r>
            <a:r>
              <a:rPr kumimoji="0" lang="de-DE" sz="1800" b="0" i="0" u="none" strike="noStrike" kern="1200" cap="none" spc="0" normalizeH="0" baseline="0" noProof="0" dirty="0" err="1">
                <a:ln>
                  <a:noFill/>
                </a:ln>
                <a:solidFill>
                  <a:srgbClr val="333333"/>
                </a:solidFill>
                <a:effectLst/>
                <a:uLnTx/>
                <a:uFillTx/>
                <a:latin typeface="Calibri" panose="020F0502020204030204"/>
                <a:ea typeface="+mn-ea"/>
                <a:cs typeface="+mn-cs"/>
                <a:sym typeface="Helvetica"/>
              </a:rPr>
              <a:t>büroservice</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t> komplett, Lexware neue </a:t>
            </a:r>
            <a:r>
              <a:rPr kumimoji="0" lang="de-DE" sz="1800" b="0" i="0" u="none" strike="noStrike" kern="1200" cap="none" spc="0" normalizeH="0" baseline="0" noProof="0" dirty="0" err="1">
                <a:ln>
                  <a:noFill/>
                </a:ln>
                <a:solidFill>
                  <a:srgbClr val="333333"/>
                </a:solidFill>
                <a:effectLst/>
                <a:uLnTx/>
                <a:uFillTx/>
                <a:latin typeface="Calibri" panose="020F0502020204030204"/>
                <a:ea typeface="+mn-ea"/>
                <a:cs typeface="+mn-cs"/>
                <a:sym typeface="Helvetica"/>
              </a:rPr>
              <a:t>steuerkanzlei</a:t>
            </a:r>
            <a:endPar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endParaRPr>
          </a:p>
          <a:p>
            <a:pPr marL="0" marR="0" lvl="0" indent="0" algn="l" defTabSz="914400" rtl="0" eaLnBrk="1" fontAlgn="auto" latinLnBrk="0" hangingPunct="1">
              <a:lnSpc>
                <a:spcPct val="100000"/>
              </a:lnSpc>
              <a:spcBef>
                <a:spcPts val="600"/>
              </a:spcBef>
              <a:spcAft>
                <a:spcPts val="1200"/>
              </a:spcAft>
              <a:buClr>
                <a:srgbClr val="C00000"/>
              </a:buClr>
              <a:buSzPct val="80000"/>
              <a:buFont typeface="Wingdings" panose="05000000000000000000" pitchFamily="2" charset="2"/>
              <a:buNone/>
              <a:tabLst/>
              <a:defRPr/>
            </a:pPr>
            <a:endParaRPr kumimoji="0" lang="de-DE" sz="1800" b="1" i="0" u="none" strike="noStrike" kern="1200" cap="none" spc="0" normalizeH="0" baseline="0" noProof="0" dirty="0">
              <a:ln>
                <a:noFill/>
              </a:ln>
              <a:solidFill>
                <a:srgbClr val="333333">
                  <a:lumMod val="75000"/>
                  <a:lumOff val="25000"/>
                </a:srgbClr>
              </a:solidFill>
              <a:effectLst/>
              <a:uLnTx/>
              <a:uFillTx/>
              <a:latin typeface="Calibri" panose="020F0502020204030204"/>
              <a:ea typeface="+mn-ea"/>
              <a:cs typeface="+mn-cs"/>
              <a:sym typeface="Helvetica"/>
            </a:endParaRPr>
          </a:p>
          <a:p>
            <a:pPr marL="0" marR="0" lvl="0" indent="0" algn="l" defTabSz="914400" rtl="0" eaLnBrk="1" fontAlgn="auto" latinLnBrk="0" hangingPunct="1">
              <a:lnSpc>
                <a:spcPct val="100000"/>
              </a:lnSpc>
              <a:spcBef>
                <a:spcPts val="600"/>
              </a:spcBef>
              <a:spcAft>
                <a:spcPts val="1200"/>
              </a:spcAft>
              <a:buClr>
                <a:srgbClr val="C00000"/>
              </a:buClr>
              <a:buSzPct val="80000"/>
              <a:buFont typeface="Wingdings" panose="05000000000000000000" pitchFamily="2" charset="2"/>
              <a:buNone/>
              <a:tabLst/>
              <a:defRPr/>
            </a:pPr>
            <a:endParaRPr kumimoji="0" lang="de-DE" sz="1800" b="0" i="0" u="none" strike="noStrike" kern="1200" cap="none" spc="0" normalizeH="0" baseline="0" noProof="0" dirty="0">
              <a:ln>
                <a:noFill/>
              </a:ln>
              <a:solidFill>
                <a:srgbClr val="333333">
                  <a:lumMod val="75000"/>
                  <a:lumOff val="25000"/>
                </a:srgbClr>
              </a:solidFill>
              <a:effectLst/>
              <a:uLnTx/>
              <a:uFillTx/>
              <a:latin typeface="Calibri" panose="020F0502020204030204"/>
              <a:ea typeface="+mn-ea"/>
              <a:cs typeface="+mn-cs"/>
              <a:sym typeface="Helvetica"/>
            </a:endParaRPr>
          </a:p>
        </p:txBody>
      </p:sp>
      <p:sp>
        <p:nvSpPr>
          <p:cNvPr id="10" name="Textfeld 9">
            <a:extLst>
              <a:ext uri="{FF2B5EF4-FFF2-40B4-BE49-F238E27FC236}">
                <a16:creationId xmlns:a16="http://schemas.microsoft.com/office/drawing/2014/main" id="{F136664B-D8D4-47FF-BC4B-093C55678265}"/>
              </a:ext>
            </a:extLst>
          </p:cNvPr>
          <p:cNvSpPr txBox="1"/>
          <p:nvPr/>
        </p:nvSpPr>
        <p:spPr>
          <a:xfrm>
            <a:off x="1166762" y="4894459"/>
            <a:ext cx="10173591" cy="1477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333333"/>
                </a:solidFill>
                <a:effectLst/>
                <a:uLnTx/>
                <a:uFillTx/>
                <a:latin typeface="Calibri" panose="020F0502020204030204"/>
                <a:ea typeface="+mn-ea"/>
                <a:cs typeface="+mn-cs"/>
              </a:rPr>
              <a:t>Hinweis: </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Erst wenn Belege in den Firmen hinterlegt sind, werden die Firmen im Archivierungsassistenten - zur Auswahl - angezeigt.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333333"/>
                </a:solidFill>
                <a:effectLst/>
                <a:uLnTx/>
                <a:uFillTx/>
                <a:latin typeface="Calibri" panose="020F0502020204030204"/>
                <a:ea typeface="+mn-ea"/>
                <a:cs typeface="+mn-cs"/>
              </a:rPr>
              <a:t>Lexware </a:t>
            </a:r>
            <a:r>
              <a:rPr kumimoji="0" lang="de-DE" sz="1800" b="1" i="0" u="none" strike="noStrike" kern="1200" cap="none" spc="0" normalizeH="0" baseline="0" noProof="0" dirty="0" err="1">
                <a:ln>
                  <a:noFill/>
                </a:ln>
                <a:solidFill>
                  <a:srgbClr val="333333"/>
                </a:solidFill>
                <a:effectLst/>
                <a:uLnTx/>
                <a:uFillTx/>
                <a:latin typeface="Calibri" panose="020F0502020204030204"/>
                <a:ea typeface="+mn-ea"/>
                <a:cs typeface="+mn-cs"/>
              </a:rPr>
              <a:t>lohn+gehalt</a:t>
            </a:r>
            <a:r>
              <a:rPr kumimoji="0" lang="de-DE" sz="1800" b="1" i="0" u="none" strike="noStrike" kern="1200" cap="none" spc="0" normalizeH="0" baseline="0" noProof="0" dirty="0">
                <a:ln>
                  <a:noFill/>
                </a:ln>
                <a:solidFill>
                  <a:srgbClr val="333333"/>
                </a:solidFill>
                <a:effectLst/>
                <a:uLnTx/>
                <a:uFillTx/>
                <a:latin typeface="Calibri" panose="020F0502020204030204"/>
                <a:ea typeface="+mn-ea"/>
                <a:cs typeface="+mn-cs"/>
              </a:rPr>
              <a:t> </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wird nicht unterstützt, da hier keine für die Archivierung notwendigen Dateien erzeugt werden.</a:t>
            </a:r>
          </a:p>
        </p:txBody>
      </p:sp>
      <p:sp>
        <p:nvSpPr>
          <p:cNvPr id="8" name="Info-Symbol">
            <a:extLst>
              <a:ext uri="{FF2B5EF4-FFF2-40B4-BE49-F238E27FC236}">
                <a16:creationId xmlns:a16="http://schemas.microsoft.com/office/drawing/2014/main" id="{BD5B7AF7-9E30-472A-BBB5-880DE9C52720}"/>
              </a:ext>
            </a:extLst>
          </p:cNvPr>
          <p:cNvSpPr>
            <a:spLocks noChangeAspect="1"/>
          </p:cNvSpPr>
          <p:nvPr/>
        </p:nvSpPr>
        <p:spPr>
          <a:xfrm>
            <a:off x="540362" y="4894459"/>
            <a:ext cx="626400" cy="626400"/>
          </a:xfrm>
          <a:custGeom>
            <a:avLst/>
            <a:gdLst>
              <a:gd name="connsiteX0" fmla="*/ 227605 w 626400"/>
              <a:gd name="connsiteY0" fmla="*/ 237250 h 626400"/>
              <a:gd name="connsiteX1" fmla="*/ 227605 w 626400"/>
              <a:gd name="connsiteY1" fmla="*/ 287247 h 626400"/>
              <a:gd name="connsiteX2" fmla="*/ 294001 w 626400"/>
              <a:gd name="connsiteY2" fmla="*/ 287247 h 626400"/>
              <a:gd name="connsiteX3" fmla="*/ 294001 w 626400"/>
              <a:gd name="connsiteY3" fmla="*/ 399240 h 626400"/>
              <a:gd name="connsiteX4" fmla="*/ 215606 w 626400"/>
              <a:gd name="connsiteY4" fmla="*/ 399240 h 626400"/>
              <a:gd name="connsiteX5" fmla="*/ 215606 w 626400"/>
              <a:gd name="connsiteY5" fmla="*/ 449237 h 626400"/>
              <a:gd name="connsiteX6" fmla="*/ 294001 w 626400"/>
              <a:gd name="connsiteY6" fmla="*/ 449237 h 626400"/>
              <a:gd name="connsiteX7" fmla="*/ 298001 w 626400"/>
              <a:gd name="connsiteY7" fmla="*/ 449237 h 626400"/>
              <a:gd name="connsiteX8" fmla="*/ 343998 w 626400"/>
              <a:gd name="connsiteY8" fmla="*/ 449237 h 626400"/>
              <a:gd name="connsiteX9" fmla="*/ 347998 w 626400"/>
              <a:gd name="connsiteY9" fmla="*/ 449237 h 626400"/>
              <a:gd name="connsiteX10" fmla="*/ 410794 w 626400"/>
              <a:gd name="connsiteY10" fmla="*/ 449237 h 626400"/>
              <a:gd name="connsiteX11" fmla="*/ 410794 w 626400"/>
              <a:gd name="connsiteY11" fmla="*/ 399240 h 626400"/>
              <a:gd name="connsiteX12" fmla="*/ 347998 w 626400"/>
              <a:gd name="connsiteY12" fmla="*/ 399240 h 626400"/>
              <a:gd name="connsiteX13" fmla="*/ 347998 w 626400"/>
              <a:gd name="connsiteY13" fmla="*/ 287247 h 626400"/>
              <a:gd name="connsiteX14" fmla="*/ 347998 w 626400"/>
              <a:gd name="connsiteY14" fmla="*/ 249249 h 626400"/>
              <a:gd name="connsiteX15" fmla="*/ 347998 w 626400"/>
              <a:gd name="connsiteY15" fmla="*/ 237250 h 626400"/>
              <a:gd name="connsiteX16" fmla="*/ 318599 w 626400"/>
              <a:gd name="connsiteY16" fmla="*/ 139456 h 626400"/>
              <a:gd name="connsiteX17" fmla="*/ 293601 w 626400"/>
              <a:gd name="connsiteY17" fmla="*/ 149055 h 626400"/>
              <a:gd name="connsiteX18" fmla="*/ 284002 w 626400"/>
              <a:gd name="connsiteY18" fmla="*/ 174054 h 626400"/>
              <a:gd name="connsiteX19" fmla="*/ 293601 w 626400"/>
              <a:gd name="connsiteY19" fmla="*/ 199052 h 626400"/>
              <a:gd name="connsiteX20" fmla="*/ 318599 w 626400"/>
              <a:gd name="connsiteY20" fmla="*/ 208652 h 626400"/>
              <a:gd name="connsiteX21" fmla="*/ 343598 w 626400"/>
              <a:gd name="connsiteY21" fmla="*/ 199052 h 626400"/>
              <a:gd name="connsiteX22" fmla="*/ 353197 w 626400"/>
              <a:gd name="connsiteY22" fmla="*/ 174054 h 626400"/>
              <a:gd name="connsiteX23" fmla="*/ 343598 w 626400"/>
              <a:gd name="connsiteY23" fmla="*/ 149055 h 626400"/>
              <a:gd name="connsiteX24" fmla="*/ 318599 w 626400"/>
              <a:gd name="connsiteY24" fmla="*/ 139456 h 626400"/>
              <a:gd name="connsiteX25" fmla="*/ 313200 w 626400"/>
              <a:gd name="connsiteY25" fmla="*/ 0 h 626400"/>
              <a:gd name="connsiteX26" fmla="*/ 626400 w 626400"/>
              <a:gd name="connsiteY26" fmla="*/ 313200 h 626400"/>
              <a:gd name="connsiteX27" fmla="*/ 313200 w 626400"/>
              <a:gd name="connsiteY27" fmla="*/ 626400 h 626400"/>
              <a:gd name="connsiteX28" fmla="*/ 0 w 626400"/>
              <a:gd name="connsiteY28" fmla="*/ 313200 h 626400"/>
              <a:gd name="connsiteX29" fmla="*/ 313200 w 626400"/>
              <a:gd name="connsiteY29" fmla="*/ 0 h 62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400" h="626400">
                <a:moveTo>
                  <a:pt x="227605" y="237250"/>
                </a:moveTo>
                <a:lnTo>
                  <a:pt x="227605" y="287247"/>
                </a:lnTo>
                <a:lnTo>
                  <a:pt x="294001" y="287247"/>
                </a:lnTo>
                <a:lnTo>
                  <a:pt x="294001" y="399240"/>
                </a:lnTo>
                <a:lnTo>
                  <a:pt x="215606" y="399240"/>
                </a:lnTo>
                <a:lnTo>
                  <a:pt x="215606" y="449237"/>
                </a:lnTo>
                <a:lnTo>
                  <a:pt x="294001" y="449237"/>
                </a:lnTo>
                <a:lnTo>
                  <a:pt x="298001" y="449237"/>
                </a:lnTo>
                <a:lnTo>
                  <a:pt x="343998" y="449237"/>
                </a:lnTo>
                <a:lnTo>
                  <a:pt x="347998" y="449237"/>
                </a:lnTo>
                <a:lnTo>
                  <a:pt x="410794" y="449237"/>
                </a:lnTo>
                <a:lnTo>
                  <a:pt x="410794" y="399240"/>
                </a:lnTo>
                <a:lnTo>
                  <a:pt x="347998" y="399240"/>
                </a:lnTo>
                <a:lnTo>
                  <a:pt x="347998" y="287247"/>
                </a:lnTo>
                <a:lnTo>
                  <a:pt x="347998" y="249249"/>
                </a:lnTo>
                <a:lnTo>
                  <a:pt x="347998" y="237250"/>
                </a:lnTo>
                <a:close/>
                <a:moveTo>
                  <a:pt x="318599" y="139456"/>
                </a:moveTo>
                <a:cubicBezTo>
                  <a:pt x="308333" y="139456"/>
                  <a:pt x="300001" y="142656"/>
                  <a:pt x="293601" y="149055"/>
                </a:cubicBezTo>
                <a:cubicBezTo>
                  <a:pt x="287201" y="155455"/>
                  <a:pt x="284002" y="163788"/>
                  <a:pt x="284002" y="174054"/>
                </a:cubicBezTo>
                <a:cubicBezTo>
                  <a:pt x="284002" y="184320"/>
                  <a:pt x="287201" y="192653"/>
                  <a:pt x="293601" y="199052"/>
                </a:cubicBezTo>
                <a:cubicBezTo>
                  <a:pt x="300001" y="205452"/>
                  <a:pt x="308333" y="208652"/>
                  <a:pt x="318599" y="208652"/>
                </a:cubicBezTo>
                <a:cubicBezTo>
                  <a:pt x="328865" y="208652"/>
                  <a:pt x="337198" y="205452"/>
                  <a:pt x="343598" y="199052"/>
                </a:cubicBezTo>
                <a:cubicBezTo>
                  <a:pt x="349998" y="192653"/>
                  <a:pt x="353197" y="184320"/>
                  <a:pt x="353197" y="174054"/>
                </a:cubicBezTo>
                <a:cubicBezTo>
                  <a:pt x="353197" y="163788"/>
                  <a:pt x="349998" y="155455"/>
                  <a:pt x="343598" y="149055"/>
                </a:cubicBezTo>
                <a:cubicBezTo>
                  <a:pt x="337198" y="142656"/>
                  <a:pt x="328865" y="139456"/>
                  <a:pt x="318599" y="139456"/>
                </a:cubicBezTo>
                <a:close/>
                <a:moveTo>
                  <a:pt x="313200" y="0"/>
                </a:moveTo>
                <a:cubicBezTo>
                  <a:pt x="486176" y="0"/>
                  <a:pt x="626400" y="140224"/>
                  <a:pt x="626400" y="313200"/>
                </a:cubicBezTo>
                <a:cubicBezTo>
                  <a:pt x="626400" y="486176"/>
                  <a:pt x="486176" y="626400"/>
                  <a:pt x="313200" y="626400"/>
                </a:cubicBezTo>
                <a:cubicBezTo>
                  <a:pt x="140224" y="626400"/>
                  <a:pt x="0" y="486176"/>
                  <a:pt x="0" y="313200"/>
                </a:cubicBezTo>
                <a:cubicBezTo>
                  <a:pt x="0" y="140224"/>
                  <a:pt x="140224" y="0"/>
                  <a:pt x="313200" y="0"/>
                </a:cubicBezTo>
                <a:close/>
              </a:path>
            </a:pathLst>
          </a:custGeom>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3200" dirty="0">
              <a:solidFill>
                <a:schemeClr val="bg1"/>
              </a:solidFill>
              <a:latin typeface="+mn-lt"/>
              <a:ea typeface="+mn-ea"/>
              <a:cs typeface="+mn-cs"/>
            </a:endParaRPr>
          </a:p>
        </p:txBody>
      </p:sp>
      <p:sp>
        <p:nvSpPr>
          <p:cNvPr id="5" name="Foliennummernplatzhalter 4">
            <a:extLst>
              <a:ext uri="{FF2B5EF4-FFF2-40B4-BE49-F238E27FC236}">
                <a16:creationId xmlns:a16="http://schemas.microsoft.com/office/drawing/2014/main" id="{3715AB65-1374-6480-F0F3-998845AF45CC}"/>
              </a:ext>
            </a:extLst>
          </p:cNvPr>
          <p:cNvSpPr>
            <a:spLocks noGrp="1"/>
          </p:cNvSpPr>
          <p:nvPr>
            <p:ph type="sldNum" sz="quarter" idx="16"/>
          </p:nvPr>
        </p:nvSpPr>
        <p:spPr>
          <a:xfrm>
            <a:off x="6044704" y="6624001"/>
            <a:ext cx="102592" cy="129651"/>
          </a:xfrm>
        </p:spPr>
        <p:txBody>
          <a:bodyPr/>
          <a:lstStyle/>
          <a:p>
            <a:r>
              <a:rPr lang="de-DE" dirty="0"/>
              <a:t>49</a:t>
            </a:r>
          </a:p>
        </p:txBody>
      </p:sp>
    </p:spTree>
    <p:extLst>
      <p:ext uri="{BB962C8B-B14F-4D97-AF65-F5344CB8AC3E}">
        <p14:creationId xmlns:p14="http://schemas.microsoft.com/office/powerpoint/2010/main" val="18138132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15B4E08-F89C-3029-EAFD-AD78FA2EDAF2}"/>
              </a:ext>
            </a:extLst>
          </p:cNvPr>
          <p:cNvSpPr>
            <a:spLocks noGrp="1"/>
          </p:cNvSpPr>
          <p:nvPr>
            <p:ph type="title"/>
          </p:nvPr>
        </p:nvSpPr>
        <p:spPr>
          <a:xfrm>
            <a:off x="0" y="3991186"/>
            <a:ext cx="3607132" cy="892310"/>
          </a:xfrm>
        </p:spPr>
        <p:txBody>
          <a:bodyPr/>
          <a:lstStyle/>
          <a:p>
            <a:r>
              <a:rPr lang="de-DE" sz="3200" dirty="0"/>
              <a:t>Bestellung</a:t>
            </a:r>
          </a:p>
        </p:txBody>
      </p:sp>
      <p:sp>
        <p:nvSpPr>
          <p:cNvPr id="12" name="Textplatzhalter 11">
            <a:extLst>
              <a:ext uri="{FF2B5EF4-FFF2-40B4-BE49-F238E27FC236}">
                <a16:creationId xmlns:a16="http://schemas.microsoft.com/office/drawing/2014/main" id="{A015B06B-86E9-07C8-983C-E76B1E4078E8}"/>
              </a:ext>
            </a:extLst>
          </p:cNvPr>
          <p:cNvSpPr>
            <a:spLocks noGrp="1"/>
          </p:cNvSpPr>
          <p:nvPr>
            <p:ph type="body" sz="quarter" idx="19"/>
          </p:nvPr>
        </p:nvSpPr>
        <p:spPr/>
        <p:txBody>
          <a:bodyPr/>
          <a:lstStyle/>
          <a:p>
            <a:r>
              <a:rPr lang="de-DE" dirty="0"/>
              <a:t>2.</a:t>
            </a:r>
          </a:p>
        </p:txBody>
      </p:sp>
      <p:sp>
        <p:nvSpPr>
          <p:cNvPr id="5" name="Foliennummernplatzhalter 4">
            <a:extLst>
              <a:ext uri="{FF2B5EF4-FFF2-40B4-BE49-F238E27FC236}">
                <a16:creationId xmlns:a16="http://schemas.microsoft.com/office/drawing/2014/main" id="{37967161-271B-75C8-D96D-B5C5E0980933}"/>
              </a:ext>
            </a:extLst>
          </p:cNvPr>
          <p:cNvSpPr>
            <a:spLocks noGrp="1"/>
          </p:cNvSpPr>
          <p:nvPr>
            <p:ph type="sldNum" sz="quarter" idx="17"/>
          </p:nvPr>
        </p:nvSpPr>
        <p:spPr/>
        <p:txBody>
          <a:bodyPr/>
          <a:lstStyle/>
          <a:p>
            <a:r>
              <a:rPr lang="de-DE" noProof="0"/>
              <a:t>-</a:t>
            </a:r>
            <a:fld id="{5D46FDD2-BE3D-4DAC-8A1F-A3EB78845BB3}" type="slidenum">
              <a:rPr lang="de-DE" noProof="0" smtClean="0"/>
              <a:pPr/>
              <a:t>42</a:t>
            </a:fld>
            <a:r>
              <a:rPr lang="de-DE" noProof="0"/>
              <a:t>-</a:t>
            </a:r>
          </a:p>
        </p:txBody>
      </p:sp>
    </p:spTree>
    <p:extLst>
      <p:ext uri="{BB962C8B-B14F-4D97-AF65-F5344CB8AC3E}">
        <p14:creationId xmlns:p14="http://schemas.microsoft.com/office/powerpoint/2010/main" val="20435605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F397-B1D4-CF52-2CDE-69AE40FAF501}"/>
              </a:ext>
            </a:extLst>
          </p:cNvPr>
          <p:cNvSpPr>
            <a:spLocks noGrp="1"/>
          </p:cNvSpPr>
          <p:nvPr>
            <p:ph type="title"/>
          </p:nvPr>
        </p:nvSpPr>
        <p:spPr>
          <a:xfrm>
            <a:off x="-2" y="628424"/>
            <a:ext cx="2441931" cy="496320"/>
          </a:xfrm>
        </p:spPr>
        <p:txBody>
          <a:bodyPr/>
          <a:lstStyle/>
          <a:p>
            <a:r>
              <a:rPr lang="de-DE" dirty="0"/>
              <a:t>Bestellung</a:t>
            </a:r>
          </a:p>
        </p:txBody>
      </p:sp>
      <p:sp>
        <p:nvSpPr>
          <p:cNvPr id="3" name="Textplatzhalter 2">
            <a:extLst>
              <a:ext uri="{FF2B5EF4-FFF2-40B4-BE49-F238E27FC236}">
                <a16:creationId xmlns:a16="http://schemas.microsoft.com/office/drawing/2014/main" id="{AC3B31C8-3AA3-60D1-51E1-B9D21FA97560}"/>
              </a:ext>
            </a:extLst>
          </p:cNvPr>
          <p:cNvSpPr>
            <a:spLocks noGrp="1"/>
          </p:cNvSpPr>
          <p:nvPr>
            <p:ph type="body" sz="quarter" idx="13"/>
          </p:nvPr>
        </p:nvSpPr>
        <p:spPr>
          <a:xfrm>
            <a:off x="695999" y="1521328"/>
            <a:ext cx="6624071" cy="4860000"/>
          </a:xfrm>
        </p:spPr>
        <p:txBody>
          <a:bodyPr/>
          <a:lstStyle/>
          <a:p>
            <a:pPr marL="342900" indent="-342900" algn="l">
              <a:buFont typeface="+mj-lt"/>
              <a:buAutoNum type="arabicPeriod"/>
            </a:pPr>
            <a:r>
              <a:rPr lang="de-DE" b="0" i="0" dirty="0">
                <a:solidFill>
                  <a:srgbClr val="333333"/>
                </a:solidFill>
                <a:effectLst/>
              </a:rPr>
              <a:t>Lexware </a:t>
            </a:r>
            <a:r>
              <a:rPr lang="de-DE" b="0" i="0" dirty="0" err="1">
                <a:solidFill>
                  <a:srgbClr val="333333"/>
                </a:solidFill>
                <a:effectLst/>
              </a:rPr>
              <a:t>archivierung</a:t>
            </a:r>
            <a:r>
              <a:rPr lang="de-DE" b="0" i="0" dirty="0">
                <a:solidFill>
                  <a:srgbClr val="333333"/>
                </a:solidFill>
                <a:effectLst/>
              </a:rPr>
              <a:t> können Sie wie folgt bestellen:</a:t>
            </a:r>
          </a:p>
          <a:p>
            <a:pPr marL="800100" lvl="1" indent="-342900" algn="l">
              <a:buClr>
                <a:srgbClr val="FF0000"/>
              </a:buClr>
              <a:buFont typeface="Wingdings" panose="05000000000000000000" pitchFamily="2" charset="2"/>
              <a:buChar char="§"/>
            </a:pPr>
            <a:r>
              <a:rPr lang="de-DE" b="0" i="0" dirty="0">
                <a:solidFill>
                  <a:srgbClr val="333333"/>
                </a:solidFill>
                <a:effectLst/>
              </a:rPr>
              <a:t>über die Kundenbetreuung </a:t>
            </a:r>
            <a:r>
              <a:rPr lang="de-DE" b="1" i="0" dirty="0">
                <a:solidFill>
                  <a:srgbClr val="333333"/>
                </a:solidFill>
                <a:effectLst/>
              </a:rPr>
              <a:t>0800 5398 011</a:t>
            </a:r>
            <a:endParaRPr lang="de-DE" b="0" i="0" dirty="0">
              <a:solidFill>
                <a:srgbClr val="333333"/>
              </a:solidFill>
              <a:effectLst/>
            </a:endParaRPr>
          </a:p>
          <a:p>
            <a:pPr marL="800100" lvl="1" indent="-342900" algn="l">
              <a:buClr>
                <a:srgbClr val="FF0000"/>
              </a:buClr>
              <a:buFont typeface="Wingdings" panose="05000000000000000000" pitchFamily="2" charset="2"/>
              <a:buChar char="§"/>
            </a:pPr>
            <a:r>
              <a:rPr lang="de-DE" b="0" i="0" dirty="0">
                <a:solidFill>
                  <a:srgbClr val="333333"/>
                </a:solidFill>
                <a:effectLst/>
              </a:rPr>
              <a:t>direkt im Lexware-Shop | </a:t>
            </a:r>
            <a:r>
              <a:rPr lang="de-DE" b="1" i="0" u="sng" dirty="0">
                <a:solidFill>
                  <a:srgbClr val="CC0000"/>
                </a:solidFill>
                <a:effectLst/>
                <a:hlinkClick r:id="rId2"/>
              </a:rPr>
              <a:t>Shop</a:t>
            </a:r>
            <a:endParaRPr lang="de-DE" b="0" i="0" dirty="0">
              <a:solidFill>
                <a:srgbClr val="333333"/>
              </a:solidFill>
              <a:effectLst/>
            </a:endParaRPr>
          </a:p>
          <a:p>
            <a:pPr marL="342900" indent="-342900" algn="l">
              <a:buFont typeface="+mj-lt"/>
              <a:buAutoNum type="arabicPeriod"/>
            </a:pPr>
            <a:r>
              <a:rPr lang="de-DE" b="0" i="0" dirty="0">
                <a:solidFill>
                  <a:srgbClr val="333333"/>
                </a:solidFill>
                <a:effectLst/>
              </a:rPr>
              <a:t>Nach der Bestellung erhalten Sie eine E-Mail zur Bestätigung Ihrer angegebenen E-Mail-Adresse.</a:t>
            </a:r>
          </a:p>
          <a:p>
            <a:pPr marL="342900" indent="-342900">
              <a:spcAft>
                <a:spcPts val="1200"/>
              </a:spcAft>
              <a:buFont typeface="+mj-lt"/>
              <a:buAutoNum type="arabicPeriod"/>
            </a:pPr>
            <a:r>
              <a:rPr lang="de-DE" b="0" i="0" dirty="0">
                <a:solidFill>
                  <a:srgbClr val="333333"/>
                </a:solidFill>
                <a:effectLst/>
              </a:rPr>
              <a:t>Vergeben Sie nun ein Passwort für den Zugriff auf Ihr Archiv.</a:t>
            </a:r>
            <a:br>
              <a:rPr lang="de-DE" dirty="0"/>
            </a:br>
            <a:r>
              <a:rPr lang="de-DE" b="0" i="0" dirty="0">
                <a:solidFill>
                  <a:srgbClr val="333333"/>
                </a:solidFill>
                <a:effectLst/>
              </a:rPr>
              <a:t>Klicken Sie hierzu auf 'Jetzt Passwort vergeben und loslegen:‘.</a:t>
            </a:r>
            <a:endParaRPr lang="de-DE" b="1" dirty="0"/>
          </a:p>
          <a:p>
            <a:pPr marL="342900" indent="-342900">
              <a:spcAft>
                <a:spcPts val="1200"/>
              </a:spcAft>
              <a:buFont typeface="+mj-lt"/>
              <a:buAutoNum type="arabicPeriod"/>
            </a:pPr>
            <a:r>
              <a:rPr lang="de-DE" dirty="0"/>
              <a:t>Hinterlegen Sie Ihr Passwort und klicken Sie dann auf </a:t>
            </a:r>
            <a:r>
              <a:rPr lang="de-DE" b="0" i="0" dirty="0">
                <a:solidFill>
                  <a:srgbClr val="333333"/>
                </a:solidFill>
                <a:effectLst/>
              </a:rPr>
              <a:t>'A</a:t>
            </a:r>
            <a:r>
              <a:rPr lang="de-DE" dirty="0"/>
              <a:t>ktivieren</a:t>
            </a:r>
            <a:r>
              <a:rPr lang="de-DE" b="0" i="0" dirty="0">
                <a:solidFill>
                  <a:srgbClr val="333333"/>
                </a:solidFill>
                <a:effectLst/>
              </a:rPr>
              <a:t>‘</a:t>
            </a:r>
          </a:p>
          <a:p>
            <a:pPr marL="342900" indent="-342900">
              <a:spcAft>
                <a:spcPts val="1200"/>
              </a:spcAft>
              <a:buFont typeface="+mj-lt"/>
              <a:buAutoNum type="arabicPeriod"/>
            </a:pPr>
            <a:r>
              <a:rPr lang="de-DE" b="0" i="0" dirty="0">
                <a:solidFill>
                  <a:srgbClr val="333333"/>
                </a:solidFill>
                <a:effectLst/>
              </a:rPr>
              <a:t>Zum Abschluss dieses Vorgangs erhalten Sie die Meldung</a:t>
            </a:r>
            <a:br>
              <a:rPr lang="de-DE" b="0" i="0" dirty="0">
                <a:solidFill>
                  <a:srgbClr val="333333"/>
                </a:solidFill>
                <a:effectLst/>
              </a:rPr>
            </a:br>
            <a:r>
              <a:rPr lang="de-DE" b="0" i="0" dirty="0">
                <a:solidFill>
                  <a:srgbClr val="333333"/>
                </a:solidFill>
                <a:effectLst/>
              </a:rPr>
              <a:t>'Aktivierung erfolgreich‘.</a:t>
            </a:r>
          </a:p>
          <a:p>
            <a:pPr marL="342900" indent="-342900">
              <a:spcAft>
                <a:spcPts val="1200"/>
              </a:spcAft>
              <a:buFont typeface="+mj-lt"/>
              <a:buAutoNum type="arabicPeriod"/>
            </a:pPr>
            <a:r>
              <a:rPr lang="de-DE" b="0" i="0" dirty="0">
                <a:solidFill>
                  <a:srgbClr val="333333"/>
                </a:solidFill>
                <a:effectLst/>
              </a:rPr>
              <a:t>In Ihrem E-Mail-Postfach erhalten Sie nun die Willkommensmail.</a:t>
            </a:r>
            <a:endParaRPr lang="de-DE" dirty="0"/>
          </a:p>
        </p:txBody>
      </p:sp>
      <p:pic>
        <p:nvPicPr>
          <p:cNvPr id="7" name="Grafik 6">
            <a:extLst>
              <a:ext uri="{FF2B5EF4-FFF2-40B4-BE49-F238E27FC236}">
                <a16:creationId xmlns:a16="http://schemas.microsoft.com/office/drawing/2014/main" id="{A6F11FE9-692A-4549-B639-114BD5C2C5FF}"/>
              </a:ext>
            </a:extLst>
          </p:cNvPr>
          <p:cNvPicPr>
            <a:picLocks noChangeAspect="1"/>
          </p:cNvPicPr>
          <p:nvPr/>
        </p:nvPicPr>
        <p:blipFill>
          <a:blip r:embed="rId3"/>
          <a:stretch>
            <a:fillRect/>
          </a:stretch>
        </p:blipFill>
        <p:spPr>
          <a:xfrm>
            <a:off x="7464152" y="1340768"/>
            <a:ext cx="3926541" cy="1817155"/>
          </a:xfrm>
          <a:prstGeom prst="rect">
            <a:avLst/>
          </a:prstGeom>
        </p:spPr>
      </p:pic>
      <p:pic>
        <p:nvPicPr>
          <p:cNvPr id="8" name="Grafik 7">
            <a:extLst>
              <a:ext uri="{FF2B5EF4-FFF2-40B4-BE49-F238E27FC236}">
                <a16:creationId xmlns:a16="http://schemas.microsoft.com/office/drawing/2014/main" id="{6DFDA779-7779-4E7E-B995-44D579DEB4AE}"/>
              </a:ext>
            </a:extLst>
          </p:cNvPr>
          <p:cNvPicPr>
            <a:picLocks noChangeAspect="1"/>
          </p:cNvPicPr>
          <p:nvPr/>
        </p:nvPicPr>
        <p:blipFill>
          <a:blip r:embed="rId4"/>
          <a:stretch>
            <a:fillRect/>
          </a:stretch>
        </p:blipFill>
        <p:spPr>
          <a:xfrm>
            <a:off x="7464152" y="3452021"/>
            <a:ext cx="3775114" cy="1914651"/>
          </a:xfrm>
          <a:prstGeom prst="rect">
            <a:avLst/>
          </a:prstGeom>
        </p:spPr>
      </p:pic>
      <p:sp>
        <p:nvSpPr>
          <p:cNvPr id="6" name="Foliennummernplatzhalter 5">
            <a:extLst>
              <a:ext uri="{FF2B5EF4-FFF2-40B4-BE49-F238E27FC236}">
                <a16:creationId xmlns:a16="http://schemas.microsoft.com/office/drawing/2014/main" id="{79730BFD-84CC-7C69-B24D-F124214AE3BD}"/>
              </a:ext>
            </a:extLst>
          </p:cNvPr>
          <p:cNvSpPr>
            <a:spLocks noGrp="1"/>
          </p:cNvSpPr>
          <p:nvPr>
            <p:ph type="sldNum" sz="quarter" idx="16"/>
          </p:nvPr>
        </p:nvSpPr>
        <p:spPr>
          <a:xfrm>
            <a:off x="6044704" y="6624001"/>
            <a:ext cx="102592" cy="129651"/>
          </a:xfrm>
        </p:spPr>
        <p:txBody>
          <a:bodyPr/>
          <a:lstStyle/>
          <a:p>
            <a:r>
              <a:rPr lang="de-DE" dirty="0"/>
              <a:t>51</a:t>
            </a:r>
          </a:p>
        </p:txBody>
      </p:sp>
    </p:spTree>
    <p:extLst>
      <p:ext uri="{BB962C8B-B14F-4D97-AF65-F5344CB8AC3E}">
        <p14:creationId xmlns:p14="http://schemas.microsoft.com/office/powerpoint/2010/main" val="7404966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15B4E08-F89C-3029-EAFD-AD78FA2EDAF2}"/>
              </a:ext>
            </a:extLst>
          </p:cNvPr>
          <p:cNvSpPr>
            <a:spLocks noGrp="1"/>
          </p:cNvSpPr>
          <p:nvPr>
            <p:ph type="title"/>
          </p:nvPr>
        </p:nvSpPr>
        <p:spPr>
          <a:xfrm>
            <a:off x="0" y="3991186"/>
            <a:ext cx="8059312" cy="892310"/>
          </a:xfrm>
        </p:spPr>
        <p:txBody>
          <a:bodyPr/>
          <a:lstStyle/>
          <a:p>
            <a:r>
              <a:rPr lang="de-DE" sz="3200" dirty="0"/>
              <a:t>Einrichtung der Lexware </a:t>
            </a:r>
            <a:r>
              <a:rPr lang="de-DE" sz="3200" dirty="0" err="1"/>
              <a:t>archivierung</a:t>
            </a:r>
            <a:endParaRPr lang="de-DE" sz="3200" dirty="0"/>
          </a:p>
        </p:txBody>
      </p:sp>
      <p:sp>
        <p:nvSpPr>
          <p:cNvPr id="12" name="Textplatzhalter 11">
            <a:extLst>
              <a:ext uri="{FF2B5EF4-FFF2-40B4-BE49-F238E27FC236}">
                <a16:creationId xmlns:a16="http://schemas.microsoft.com/office/drawing/2014/main" id="{A015B06B-86E9-07C8-983C-E76B1E4078E8}"/>
              </a:ext>
            </a:extLst>
          </p:cNvPr>
          <p:cNvSpPr>
            <a:spLocks noGrp="1"/>
          </p:cNvSpPr>
          <p:nvPr>
            <p:ph type="body" sz="quarter" idx="19"/>
          </p:nvPr>
        </p:nvSpPr>
        <p:spPr/>
        <p:txBody>
          <a:bodyPr/>
          <a:lstStyle/>
          <a:p>
            <a:r>
              <a:rPr lang="de-DE" dirty="0"/>
              <a:t>3.</a:t>
            </a:r>
          </a:p>
        </p:txBody>
      </p:sp>
      <p:sp>
        <p:nvSpPr>
          <p:cNvPr id="5" name="Foliennummernplatzhalter 4">
            <a:extLst>
              <a:ext uri="{FF2B5EF4-FFF2-40B4-BE49-F238E27FC236}">
                <a16:creationId xmlns:a16="http://schemas.microsoft.com/office/drawing/2014/main" id="{274C047D-BC18-0FBA-9EEA-F6DD8B219A6E}"/>
              </a:ext>
            </a:extLst>
          </p:cNvPr>
          <p:cNvSpPr>
            <a:spLocks noGrp="1"/>
          </p:cNvSpPr>
          <p:nvPr>
            <p:ph type="sldNum" sz="quarter" idx="17"/>
          </p:nvPr>
        </p:nvSpPr>
        <p:spPr/>
        <p:txBody>
          <a:bodyPr/>
          <a:lstStyle/>
          <a:p>
            <a:r>
              <a:rPr lang="de-DE" noProof="0"/>
              <a:t>-</a:t>
            </a:r>
            <a:fld id="{5D46FDD2-BE3D-4DAC-8A1F-A3EB78845BB3}" type="slidenum">
              <a:rPr lang="de-DE" noProof="0" smtClean="0"/>
              <a:pPr/>
              <a:t>44</a:t>
            </a:fld>
            <a:r>
              <a:rPr lang="de-DE" noProof="0"/>
              <a:t>-</a:t>
            </a:r>
          </a:p>
        </p:txBody>
      </p:sp>
    </p:spTree>
    <p:extLst>
      <p:ext uri="{BB962C8B-B14F-4D97-AF65-F5344CB8AC3E}">
        <p14:creationId xmlns:p14="http://schemas.microsoft.com/office/powerpoint/2010/main" val="36449060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F397-B1D4-CF52-2CDE-69AE40FAF501}"/>
              </a:ext>
            </a:extLst>
          </p:cNvPr>
          <p:cNvSpPr>
            <a:spLocks noGrp="1"/>
          </p:cNvSpPr>
          <p:nvPr>
            <p:ph type="title"/>
          </p:nvPr>
        </p:nvSpPr>
        <p:spPr>
          <a:xfrm>
            <a:off x="-2" y="628424"/>
            <a:ext cx="4204465" cy="496320"/>
          </a:xfrm>
        </p:spPr>
        <p:txBody>
          <a:bodyPr/>
          <a:lstStyle/>
          <a:p>
            <a:r>
              <a:rPr lang="de-DE" dirty="0"/>
              <a:t>Weboberfläche öffnen</a:t>
            </a:r>
          </a:p>
        </p:txBody>
      </p:sp>
      <p:pic>
        <p:nvPicPr>
          <p:cNvPr id="7" name="Grafik 6">
            <a:extLst>
              <a:ext uri="{FF2B5EF4-FFF2-40B4-BE49-F238E27FC236}">
                <a16:creationId xmlns:a16="http://schemas.microsoft.com/office/drawing/2014/main" id="{D72BEEE5-C760-4B08-990D-8B8F1183F7DF}"/>
              </a:ext>
            </a:extLst>
          </p:cNvPr>
          <p:cNvPicPr>
            <a:picLocks noChangeAspect="1"/>
          </p:cNvPicPr>
          <p:nvPr/>
        </p:nvPicPr>
        <p:blipFill>
          <a:blip r:embed="rId2"/>
          <a:stretch>
            <a:fillRect/>
          </a:stretch>
        </p:blipFill>
        <p:spPr>
          <a:xfrm>
            <a:off x="5807968" y="4014074"/>
            <a:ext cx="5200225" cy="2354662"/>
          </a:xfrm>
          <a:prstGeom prst="rect">
            <a:avLst/>
          </a:prstGeom>
        </p:spPr>
      </p:pic>
      <p:sp>
        <p:nvSpPr>
          <p:cNvPr id="10" name="Textplatzhalter 1">
            <a:extLst>
              <a:ext uri="{FF2B5EF4-FFF2-40B4-BE49-F238E27FC236}">
                <a16:creationId xmlns:a16="http://schemas.microsoft.com/office/drawing/2014/main" id="{5C4D142E-534E-4F3D-BD10-8C36CFF816E9}"/>
              </a:ext>
            </a:extLst>
          </p:cNvPr>
          <p:cNvSpPr txBox="1">
            <a:spLocks/>
          </p:cNvSpPr>
          <p:nvPr/>
        </p:nvSpPr>
        <p:spPr>
          <a:xfrm>
            <a:off x="571447" y="1750596"/>
            <a:ext cx="6887188" cy="4749070"/>
          </a:xfrm>
          <a:prstGeom prst="rect">
            <a:avLst/>
          </a:prstGeom>
        </p:spPr>
        <p:txBody>
          <a:bodyPr vert="horz" lIns="91440" tIns="45720" rIns="91440" bIns="45720" rtlCol="0">
            <a:normAutofit/>
          </a:bodyPr>
          <a:lstStyle>
            <a:lvl1pPr marL="0" marR="0" indent="0" algn="l" defTabSz="914400" rtl="0" eaLnBrk="1" latinLnBrk="0" hangingPunct="1">
              <a:lnSpc>
                <a:spcPct val="100000"/>
              </a:lnSpc>
              <a:spcBef>
                <a:spcPts val="600"/>
              </a:spcBef>
              <a:spcAft>
                <a:spcPts val="0"/>
              </a:spcAft>
              <a:buClr>
                <a:srgbClr val="C00000"/>
              </a:buClr>
              <a:buSzPct val="80000"/>
              <a:buFont typeface="Wingdings" panose="05000000000000000000" pitchFamily="2" charset="2"/>
              <a:buNone/>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1pPr>
            <a:lvl2pPr marL="361950"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2pPr>
            <a:lvl3pPr marL="542925"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dirty="0" smtClean="0">
                <a:ln>
                  <a:noFill/>
                </a:ln>
                <a:solidFill>
                  <a:schemeClr val="tx1">
                    <a:lumMod val="75000"/>
                    <a:lumOff val="25000"/>
                  </a:schemeClr>
                </a:solidFill>
                <a:uFillTx/>
                <a:latin typeface="+mn-lt"/>
                <a:ea typeface="+mn-ea"/>
                <a:cs typeface="+mn-cs"/>
                <a:sym typeface="Helvetica"/>
              </a:defRPr>
            </a:lvl3pPr>
            <a:lvl4pPr marL="714375" marR="0" indent="-115888"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4pPr>
            <a:lvl5pPr marL="116436" marR="0" indent="-116436"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5pPr>
            <a:lvl6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6pPr>
            <a:lvl7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7pPr>
            <a:lvl8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8pPr>
            <a:lvl9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9pPr>
          </a:lstStyle>
          <a:p>
            <a:pPr marL="342900" marR="0" lvl="0" indent="-342900" algn="l" defTabSz="914400" rtl="0" eaLnBrk="1" fontAlgn="auto" latinLnBrk="0" hangingPunct="1">
              <a:lnSpc>
                <a:spcPct val="100000"/>
              </a:lnSpc>
              <a:spcBef>
                <a:spcPts val="600"/>
              </a:spcBef>
              <a:spcAft>
                <a:spcPts val="0"/>
              </a:spcAft>
              <a:buClr>
                <a:srgbClr val="FF4553"/>
              </a:buClr>
              <a:buSzPct val="100000"/>
              <a:buFont typeface="+mj-lt"/>
              <a:buAutoNum type="arabicPeriod"/>
              <a:tabLst/>
              <a:defRPr/>
            </a:pP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t>Klicken Sie in der Willkommensmail auf 'Jetzt Archiv einrichten:‘.</a:t>
            </a:r>
          </a:p>
          <a:p>
            <a:pPr marL="342900" marR="0" lvl="0" indent="-342900" algn="l" defTabSz="914400" rtl="0" eaLnBrk="1" fontAlgn="auto" latinLnBrk="0" hangingPunct="1">
              <a:lnSpc>
                <a:spcPct val="100000"/>
              </a:lnSpc>
              <a:spcBef>
                <a:spcPts val="600"/>
              </a:spcBef>
              <a:spcAft>
                <a:spcPts val="0"/>
              </a:spcAft>
              <a:buClr>
                <a:srgbClr val="FF4553"/>
              </a:buClr>
              <a:buSzPct val="100000"/>
              <a:buFont typeface="+mj-lt"/>
              <a:buAutoNum type="arabicPeriod"/>
              <a:tabLst/>
              <a:defRPr/>
            </a:pP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t>Ihr Standard-Browser öffnet sich mit der Seite 'https://archivierung.lexware.de/#login'.</a:t>
            </a:r>
          </a:p>
          <a:p>
            <a:pPr marL="342900" marR="0" lvl="0" indent="-342900" algn="l" defTabSz="914400" rtl="0" eaLnBrk="1" fontAlgn="auto" latinLnBrk="0" hangingPunct="1">
              <a:lnSpc>
                <a:spcPct val="100000"/>
              </a:lnSpc>
              <a:spcBef>
                <a:spcPts val="600"/>
              </a:spcBef>
              <a:spcAft>
                <a:spcPts val="1200"/>
              </a:spcAft>
              <a:buClr>
                <a:srgbClr val="FF4553"/>
              </a:buClr>
              <a:buSzPct val="100000"/>
              <a:buFont typeface="+mj-lt"/>
              <a:buAutoNum type="arabicPeriod"/>
              <a:tabLst/>
              <a:defRPr/>
            </a:pP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t>Melden Sie sich nun mit Ihrem Benutzernamen und Ihrem</a:t>
            </a:r>
            <a:b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b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t>Passwort an.</a:t>
            </a:r>
            <a:br>
              <a:rPr kumimoji="0" lang="de-DE" sz="1800" b="0" i="0" u="none" strike="noStrike" kern="1200" cap="none" spc="0" normalizeH="0" baseline="0" noProof="0" dirty="0">
                <a:ln>
                  <a:noFill/>
                </a:ln>
                <a:solidFill>
                  <a:srgbClr val="333333">
                    <a:lumMod val="75000"/>
                    <a:lumOff val="25000"/>
                  </a:srgbClr>
                </a:solidFill>
                <a:effectLst/>
                <a:uLnTx/>
                <a:uFillTx/>
                <a:latin typeface="Calibri" panose="020F0502020204030204"/>
                <a:ea typeface="+mn-ea"/>
                <a:cs typeface="+mn-cs"/>
                <a:sym typeface="Helvetica"/>
              </a:rPr>
            </a:br>
            <a:r>
              <a:rPr kumimoji="0" lang="de-DE" sz="1800" b="1"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t>Hinweis:</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t> Den Benutzernamen finden Sie in Ihrer E-Mail.</a:t>
            </a:r>
          </a:p>
          <a:p>
            <a:pPr marL="342900" marR="0" lvl="0" indent="-342900" algn="l" defTabSz="914400" rtl="0" eaLnBrk="1" fontAlgn="auto" latinLnBrk="0" hangingPunct="1">
              <a:lnSpc>
                <a:spcPct val="100000"/>
              </a:lnSpc>
              <a:spcBef>
                <a:spcPts val="600"/>
              </a:spcBef>
              <a:spcAft>
                <a:spcPts val="1200"/>
              </a:spcAft>
              <a:buClr>
                <a:srgbClr val="FF4553"/>
              </a:buClr>
              <a:buSzPct val="100000"/>
              <a:buFont typeface="+mj-lt"/>
              <a:buAutoNum type="arabicPeriod"/>
              <a:tabLst/>
              <a:defRPr/>
            </a:pP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t>Im nächsten Schritt wird die Zustimmung zum AVV angefordert.</a:t>
            </a:r>
          </a:p>
          <a:p>
            <a:pPr marL="342900" marR="0" lvl="0" indent="-342900" algn="l" defTabSz="914400" rtl="0" eaLnBrk="1" fontAlgn="auto" latinLnBrk="0" hangingPunct="1">
              <a:lnSpc>
                <a:spcPct val="100000"/>
              </a:lnSpc>
              <a:spcBef>
                <a:spcPts val="600"/>
              </a:spcBef>
              <a:spcAft>
                <a:spcPts val="1200"/>
              </a:spcAft>
              <a:buClr>
                <a:srgbClr val="FF4553"/>
              </a:buClr>
              <a:buSzPct val="100000"/>
              <a:buFont typeface="+mj-lt"/>
              <a:buAutoNum type="arabicPeriod"/>
              <a:tabLst/>
              <a:defRPr/>
            </a:pP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t>Der Willkommensbildschirm wird angezeigt.</a:t>
            </a:r>
          </a:p>
          <a:p>
            <a:pPr marL="342900" marR="0" lvl="0" indent="-342900" algn="l" defTabSz="914400" rtl="0" eaLnBrk="1" fontAlgn="auto" latinLnBrk="0" hangingPunct="1">
              <a:lnSpc>
                <a:spcPct val="100000"/>
              </a:lnSpc>
              <a:spcBef>
                <a:spcPts val="600"/>
              </a:spcBef>
              <a:spcAft>
                <a:spcPts val="1200"/>
              </a:spcAft>
              <a:buClr>
                <a:srgbClr val="FF4553"/>
              </a:buClr>
              <a:buSzPct val="100000"/>
              <a:buFont typeface="+mj-lt"/>
              <a:buAutoNum type="arabicPeriod"/>
              <a:tabLst/>
              <a:defRPr/>
            </a:pP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t>Klicken Sie nun rechts oben auf das 'X‘.</a:t>
            </a:r>
          </a:p>
          <a:p>
            <a:pPr marL="342900" marR="0" lvl="0" indent="-342900" algn="l" defTabSz="914400" rtl="0" eaLnBrk="1" fontAlgn="auto" latinLnBrk="0" hangingPunct="1">
              <a:lnSpc>
                <a:spcPct val="100000"/>
              </a:lnSpc>
              <a:spcBef>
                <a:spcPts val="600"/>
              </a:spcBef>
              <a:spcAft>
                <a:spcPts val="1200"/>
              </a:spcAft>
              <a:buClr>
                <a:srgbClr val="FF4553"/>
              </a:buClr>
              <a:buSzPct val="100000"/>
              <a:buFont typeface="+mj-lt"/>
              <a:buAutoNum type="arabicPeriod"/>
              <a:tabLst/>
              <a:defRPr/>
            </a:pP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t>Die Lexware </a:t>
            </a:r>
            <a:r>
              <a:rPr kumimoji="0" lang="de-DE" sz="1800" b="0" i="0" u="none" strike="noStrike" kern="1200" cap="none" spc="0" normalizeH="0" baseline="0" noProof="0" dirty="0" err="1">
                <a:ln>
                  <a:noFill/>
                </a:ln>
                <a:solidFill>
                  <a:srgbClr val="333333"/>
                </a:solidFill>
                <a:effectLst/>
                <a:uLnTx/>
                <a:uFillTx/>
                <a:latin typeface="Calibri" panose="020F0502020204030204"/>
                <a:ea typeface="+mn-ea"/>
                <a:cs typeface="+mn-cs"/>
                <a:sym typeface="Helvetica"/>
              </a:rPr>
              <a:t>archivierung</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t> öffnet sich.</a:t>
            </a:r>
          </a:p>
        </p:txBody>
      </p:sp>
      <p:pic>
        <p:nvPicPr>
          <p:cNvPr id="12" name="Grafik 11">
            <a:extLst>
              <a:ext uri="{FF2B5EF4-FFF2-40B4-BE49-F238E27FC236}">
                <a16:creationId xmlns:a16="http://schemas.microsoft.com/office/drawing/2014/main" id="{4A099775-B930-4AA0-AF2A-63EA6055701B}"/>
              </a:ext>
            </a:extLst>
          </p:cNvPr>
          <p:cNvPicPr>
            <a:picLocks noChangeAspect="1"/>
          </p:cNvPicPr>
          <p:nvPr/>
        </p:nvPicPr>
        <p:blipFill>
          <a:blip r:embed="rId3"/>
          <a:stretch>
            <a:fillRect/>
          </a:stretch>
        </p:blipFill>
        <p:spPr>
          <a:xfrm>
            <a:off x="8184232" y="1582119"/>
            <a:ext cx="2386230" cy="2298234"/>
          </a:xfrm>
          <a:prstGeom prst="rect">
            <a:avLst/>
          </a:prstGeom>
        </p:spPr>
      </p:pic>
      <p:sp>
        <p:nvSpPr>
          <p:cNvPr id="5" name="Foliennummernplatzhalter 4">
            <a:extLst>
              <a:ext uri="{FF2B5EF4-FFF2-40B4-BE49-F238E27FC236}">
                <a16:creationId xmlns:a16="http://schemas.microsoft.com/office/drawing/2014/main" id="{B5386286-4A21-37FB-93CC-EA400EE1D168}"/>
              </a:ext>
            </a:extLst>
          </p:cNvPr>
          <p:cNvSpPr>
            <a:spLocks noGrp="1"/>
          </p:cNvSpPr>
          <p:nvPr>
            <p:ph type="sldNum" sz="quarter" idx="16"/>
          </p:nvPr>
        </p:nvSpPr>
        <p:spPr>
          <a:xfrm>
            <a:off x="6044704" y="6624001"/>
            <a:ext cx="102592" cy="129651"/>
          </a:xfrm>
        </p:spPr>
        <p:txBody>
          <a:bodyPr/>
          <a:lstStyle/>
          <a:p>
            <a:r>
              <a:rPr lang="de-DE" dirty="0"/>
              <a:t>53</a:t>
            </a:r>
          </a:p>
        </p:txBody>
      </p:sp>
    </p:spTree>
    <p:extLst>
      <p:ext uri="{BB962C8B-B14F-4D97-AF65-F5344CB8AC3E}">
        <p14:creationId xmlns:p14="http://schemas.microsoft.com/office/powerpoint/2010/main" val="25383453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F397-B1D4-CF52-2CDE-69AE40FAF501}"/>
              </a:ext>
            </a:extLst>
          </p:cNvPr>
          <p:cNvSpPr>
            <a:spLocks noGrp="1"/>
          </p:cNvSpPr>
          <p:nvPr>
            <p:ph type="title"/>
          </p:nvPr>
        </p:nvSpPr>
        <p:spPr>
          <a:xfrm>
            <a:off x="-2" y="628424"/>
            <a:ext cx="3619946" cy="496320"/>
          </a:xfrm>
        </p:spPr>
        <p:txBody>
          <a:bodyPr/>
          <a:lstStyle/>
          <a:p>
            <a:r>
              <a:rPr lang="de-DE" dirty="0"/>
              <a:t>Cloudkomponente</a:t>
            </a:r>
          </a:p>
        </p:txBody>
      </p:sp>
      <p:sp>
        <p:nvSpPr>
          <p:cNvPr id="3" name="Textplatzhalter 2">
            <a:extLst>
              <a:ext uri="{FF2B5EF4-FFF2-40B4-BE49-F238E27FC236}">
                <a16:creationId xmlns:a16="http://schemas.microsoft.com/office/drawing/2014/main" id="{AC3B31C8-3AA3-60D1-51E1-B9D21FA97560}"/>
              </a:ext>
            </a:extLst>
          </p:cNvPr>
          <p:cNvSpPr>
            <a:spLocks noGrp="1"/>
          </p:cNvSpPr>
          <p:nvPr>
            <p:ph type="body" sz="quarter" idx="13"/>
          </p:nvPr>
        </p:nvSpPr>
        <p:spPr>
          <a:xfrm>
            <a:off x="407368" y="1433043"/>
            <a:ext cx="11233248" cy="2736304"/>
          </a:xfrm>
        </p:spPr>
        <p:txBody>
          <a:bodyPr/>
          <a:lstStyle/>
          <a:p>
            <a:pPr marL="0" indent="0">
              <a:buNone/>
            </a:pPr>
            <a:r>
              <a:rPr lang="de-DE" b="0" i="0" dirty="0">
                <a:solidFill>
                  <a:srgbClr val="333333"/>
                </a:solidFill>
                <a:effectLst/>
              </a:rPr>
              <a:t>Das eigentliche Archiv ist die SaaS-/ Cloudkomponente. Hier werden die aus dem Archivierungsassistenten hochgeladenen Dateien angezeigt. Diese können jederzeit wieder heruntergeladen werden, von unterwegs eingesehen werden u.v.m.</a:t>
            </a:r>
            <a:endParaRPr lang="de-DE" dirty="0"/>
          </a:p>
        </p:txBody>
      </p:sp>
      <p:pic>
        <p:nvPicPr>
          <p:cNvPr id="9" name="Grafik 8">
            <a:extLst>
              <a:ext uri="{FF2B5EF4-FFF2-40B4-BE49-F238E27FC236}">
                <a16:creationId xmlns:a16="http://schemas.microsoft.com/office/drawing/2014/main" id="{E7CF5BFF-00CD-407D-A2A2-D1FFCC6670D0}"/>
              </a:ext>
            </a:extLst>
          </p:cNvPr>
          <p:cNvPicPr>
            <a:picLocks noChangeAspect="1"/>
          </p:cNvPicPr>
          <p:nvPr/>
        </p:nvPicPr>
        <p:blipFill>
          <a:blip r:embed="rId2"/>
          <a:stretch>
            <a:fillRect/>
          </a:stretch>
        </p:blipFill>
        <p:spPr>
          <a:xfrm>
            <a:off x="702539" y="2636912"/>
            <a:ext cx="10434022" cy="3466039"/>
          </a:xfrm>
          <a:prstGeom prst="rect">
            <a:avLst/>
          </a:prstGeom>
        </p:spPr>
      </p:pic>
      <p:sp>
        <p:nvSpPr>
          <p:cNvPr id="6" name="Foliennummernplatzhalter 5">
            <a:extLst>
              <a:ext uri="{FF2B5EF4-FFF2-40B4-BE49-F238E27FC236}">
                <a16:creationId xmlns:a16="http://schemas.microsoft.com/office/drawing/2014/main" id="{765709FB-82F7-62E1-0088-926204B831FE}"/>
              </a:ext>
            </a:extLst>
          </p:cNvPr>
          <p:cNvSpPr>
            <a:spLocks noGrp="1"/>
          </p:cNvSpPr>
          <p:nvPr>
            <p:ph type="sldNum" sz="quarter" idx="16"/>
          </p:nvPr>
        </p:nvSpPr>
        <p:spPr>
          <a:xfrm>
            <a:off x="6044704" y="6624001"/>
            <a:ext cx="102592" cy="129651"/>
          </a:xfrm>
        </p:spPr>
        <p:txBody>
          <a:bodyPr/>
          <a:lstStyle/>
          <a:p>
            <a:r>
              <a:rPr lang="de-DE" dirty="0"/>
              <a:t>54</a:t>
            </a:r>
          </a:p>
        </p:txBody>
      </p:sp>
    </p:spTree>
    <p:extLst>
      <p:ext uri="{BB962C8B-B14F-4D97-AF65-F5344CB8AC3E}">
        <p14:creationId xmlns:p14="http://schemas.microsoft.com/office/powerpoint/2010/main" val="12299559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F397-B1D4-CF52-2CDE-69AE40FAF501}"/>
              </a:ext>
            </a:extLst>
          </p:cNvPr>
          <p:cNvSpPr>
            <a:spLocks noGrp="1"/>
          </p:cNvSpPr>
          <p:nvPr>
            <p:ph type="title"/>
          </p:nvPr>
        </p:nvSpPr>
        <p:spPr>
          <a:xfrm>
            <a:off x="-2" y="628424"/>
            <a:ext cx="5873062" cy="496320"/>
          </a:xfrm>
        </p:spPr>
        <p:txBody>
          <a:bodyPr/>
          <a:lstStyle/>
          <a:p>
            <a:r>
              <a:rPr lang="de-DE" dirty="0"/>
              <a:t>Archivierungsassistent installieren</a:t>
            </a:r>
          </a:p>
        </p:txBody>
      </p:sp>
      <p:sp>
        <p:nvSpPr>
          <p:cNvPr id="7" name="Textplatzhalter 1">
            <a:extLst>
              <a:ext uri="{FF2B5EF4-FFF2-40B4-BE49-F238E27FC236}">
                <a16:creationId xmlns:a16="http://schemas.microsoft.com/office/drawing/2014/main" id="{E57B2E85-5AEF-4425-AD56-84859EF21639}"/>
              </a:ext>
            </a:extLst>
          </p:cNvPr>
          <p:cNvSpPr txBox="1">
            <a:spLocks/>
          </p:cNvSpPr>
          <p:nvPr/>
        </p:nvSpPr>
        <p:spPr>
          <a:xfrm>
            <a:off x="571447" y="1750596"/>
            <a:ext cx="8052600" cy="4506769"/>
          </a:xfrm>
          <a:prstGeom prst="rect">
            <a:avLst/>
          </a:prstGeom>
        </p:spPr>
        <p:txBody>
          <a:bodyPr vert="horz" lIns="91440" tIns="45720" rIns="91440" bIns="45720" rtlCol="0">
            <a:normAutofit/>
          </a:bodyPr>
          <a:lstStyle>
            <a:lvl1pPr marL="0" marR="0" indent="0" algn="l" defTabSz="914400" rtl="0" eaLnBrk="1" latinLnBrk="0" hangingPunct="1">
              <a:lnSpc>
                <a:spcPct val="100000"/>
              </a:lnSpc>
              <a:spcBef>
                <a:spcPts val="600"/>
              </a:spcBef>
              <a:spcAft>
                <a:spcPts val="0"/>
              </a:spcAft>
              <a:buClr>
                <a:srgbClr val="C00000"/>
              </a:buClr>
              <a:buSzPct val="80000"/>
              <a:buFont typeface="Wingdings" panose="05000000000000000000" pitchFamily="2" charset="2"/>
              <a:buNone/>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1pPr>
            <a:lvl2pPr marL="361950"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2pPr>
            <a:lvl3pPr marL="542925"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dirty="0" smtClean="0">
                <a:ln>
                  <a:noFill/>
                </a:ln>
                <a:solidFill>
                  <a:schemeClr val="tx1">
                    <a:lumMod val="75000"/>
                    <a:lumOff val="25000"/>
                  </a:schemeClr>
                </a:solidFill>
                <a:uFillTx/>
                <a:latin typeface="+mn-lt"/>
                <a:ea typeface="+mn-ea"/>
                <a:cs typeface="+mn-cs"/>
                <a:sym typeface="Helvetica"/>
              </a:defRPr>
            </a:lvl3pPr>
            <a:lvl4pPr marL="714375" marR="0" indent="-115888"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4pPr>
            <a:lvl5pPr marL="116436" marR="0" indent="-116436"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5pPr>
            <a:lvl6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6pPr>
            <a:lvl7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7pPr>
            <a:lvl8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8pPr>
            <a:lvl9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9pPr>
          </a:lstStyle>
          <a:p>
            <a:pPr marL="342900" marR="0" lvl="0" indent="-342900" algn="l" defTabSz="914400" rtl="0" eaLnBrk="1" fontAlgn="auto" latinLnBrk="0" hangingPunct="1">
              <a:lnSpc>
                <a:spcPct val="100000"/>
              </a:lnSpc>
              <a:spcBef>
                <a:spcPts val="600"/>
              </a:spcBef>
              <a:spcAft>
                <a:spcPts val="0"/>
              </a:spcAft>
              <a:buClr>
                <a:srgbClr val="FF4553"/>
              </a:buClr>
              <a:buSzPct val="100000"/>
              <a:buFont typeface="+mj-lt"/>
              <a:buAutoNum type="arabicPeriod"/>
              <a:tabLst/>
              <a:defRPr/>
            </a:pP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t>Klicken Sie oben rechts auf Ihren 'Avatar‘.</a:t>
            </a:r>
            <a:b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br>
            <a:b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br>
            <a:b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br>
            <a:endPar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endParaRPr>
          </a:p>
          <a:p>
            <a:pPr marL="342900" marR="0" lvl="0" indent="-342900" algn="l" defTabSz="914400" rtl="0" eaLnBrk="1" fontAlgn="auto" latinLnBrk="0" hangingPunct="1">
              <a:lnSpc>
                <a:spcPct val="100000"/>
              </a:lnSpc>
              <a:spcBef>
                <a:spcPts val="600"/>
              </a:spcBef>
              <a:spcAft>
                <a:spcPts val="0"/>
              </a:spcAft>
              <a:buClr>
                <a:srgbClr val="FF4553"/>
              </a:buClr>
              <a:buSzPct val="100000"/>
              <a:buFont typeface="+mj-lt"/>
              <a:buAutoNum type="arabicPeriod"/>
              <a:tabLst/>
              <a:defRPr/>
            </a:pP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t>Klicken Sie unten links auf 'Herunterladen‘.</a:t>
            </a:r>
            <a:b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br>
            <a:b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br>
            <a:endPar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endParaRPr>
          </a:p>
          <a:p>
            <a:pPr marL="342900" marR="0" lvl="0" indent="-342900" algn="l" defTabSz="914400" rtl="0" eaLnBrk="1" fontAlgn="auto" latinLnBrk="0" hangingPunct="1">
              <a:lnSpc>
                <a:spcPct val="100000"/>
              </a:lnSpc>
              <a:spcBef>
                <a:spcPts val="600"/>
              </a:spcBef>
              <a:spcAft>
                <a:spcPts val="0"/>
              </a:spcAft>
              <a:buClr>
                <a:srgbClr val="FF4553"/>
              </a:buClr>
              <a:buSzPct val="100000"/>
              <a:buFont typeface="+mj-lt"/>
              <a:buAutoNum type="arabicPeriod"/>
              <a:tabLst/>
              <a:defRPr/>
            </a:pP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t>Der 'Lexware Archivierungsassistent' wird heruntergeladen.</a:t>
            </a:r>
          </a:p>
          <a:p>
            <a:pPr marL="342900" marR="0" lvl="0" indent="-342900" algn="l" defTabSz="914400" rtl="0" eaLnBrk="1" fontAlgn="auto" latinLnBrk="0" hangingPunct="1">
              <a:lnSpc>
                <a:spcPct val="100000"/>
              </a:lnSpc>
              <a:spcBef>
                <a:spcPts val="600"/>
              </a:spcBef>
              <a:spcAft>
                <a:spcPts val="0"/>
              </a:spcAft>
              <a:buClr>
                <a:srgbClr val="FF4553"/>
              </a:buClr>
              <a:buSzPct val="100000"/>
              <a:buFont typeface="+mj-lt"/>
              <a:buAutoNum type="arabicPeriod"/>
              <a:tabLst/>
              <a:defRPr/>
            </a:pP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t>Installieren Sie den 'Lexware Archivierungsassistenten‘.</a:t>
            </a:r>
          </a:p>
          <a:p>
            <a:pPr marL="342900" marR="0" lvl="0" indent="-342900" algn="l" defTabSz="914400" rtl="0" eaLnBrk="1" fontAlgn="auto" latinLnBrk="0" hangingPunct="1">
              <a:lnSpc>
                <a:spcPct val="100000"/>
              </a:lnSpc>
              <a:spcBef>
                <a:spcPts val="600"/>
              </a:spcBef>
              <a:spcAft>
                <a:spcPts val="0"/>
              </a:spcAft>
              <a:buClr>
                <a:srgbClr val="FF4553"/>
              </a:buClr>
              <a:buSzPct val="100000"/>
              <a:buFont typeface="+mj-lt"/>
              <a:buAutoNum type="arabicPeriod"/>
              <a:tabLst/>
              <a:defRPr/>
            </a:pP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t>Im 'Archivierungsassistenten' wählen Sie die gewünschten Ordner/Dateien für die Archivierung aus.</a:t>
            </a:r>
          </a:p>
          <a:p>
            <a:pPr marL="342900" marR="0" lvl="0" indent="-342900" algn="l" defTabSz="914400" rtl="0" eaLnBrk="1" fontAlgn="auto" latinLnBrk="0" hangingPunct="1">
              <a:lnSpc>
                <a:spcPct val="100000"/>
              </a:lnSpc>
              <a:spcBef>
                <a:spcPts val="600"/>
              </a:spcBef>
              <a:spcAft>
                <a:spcPts val="0"/>
              </a:spcAft>
              <a:buClr>
                <a:srgbClr val="FF4553"/>
              </a:buClr>
              <a:buSzPct val="100000"/>
              <a:buFont typeface="+mj-lt"/>
              <a:buAutoNum type="arabicPeriod"/>
              <a:tabLst/>
              <a:defRPr/>
            </a:pP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t>Diese werden in das Online-Archiv hochgeladen.</a:t>
            </a:r>
          </a:p>
          <a:p>
            <a:pPr marL="342900" marR="0" lvl="0" indent="-342900" algn="l" defTabSz="914400" rtl="0" eaLnBrk="1" fontAlgn="auto" latinLnBrk="0" hangingPunct="1">
              <a:lnSpc>
                <a:spcPct val="100000"/>
              </a:lnSpc>
              <a:spcBef>
                <a:spcPts val="600"/>
              </a:spcBef>
              <a:spcAft>
                <a:spcPts val="0"/>
              </a:spcAft>
              <a:buClr>
                <a:srgbClr val="FF4553"/>
              </a:buClr>
              <a:buSzPct val="100000"/>
              <a:buFont typeface="+mj-lt"/>
              <a:buAutoNum type="arabicPeriod"/>
              <a:tabLst/>
              <a:defRPr/>
            </a:pP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t>Wenn die Ordner einmal eingerichtet wurden, werden alle neu hinzugefügten Dokumente automatisch archiviert.</a:t>
            </a:r>
          </a:p>
        </p:txBody>
      </p:sp>
      <p:pic>
        <p:nvPicPr>
          <p:cNvPr id="10" name="Grafik 9">
            <a:extLst>
              <a:ext uri="{FF2B5EF4-FFF2-40B4-BE49-F238E27FC236}">
                <a16:creationId xmlns:a16="http://schemas.microsoft.com/office/drawing/2014/main" id="{7B4C44A7-FD88-4FB1-AD5B-262CBD222A9D}"/>
              </a:ext>
            </a:extLst>
          </p:cNvPr>
          <p:cNvPicPr>
            <a:picLocks noChangeAspect="1"/>
          </p:cNvPicPr>
          <p:nvPr/>
        </p:nvPicPr>
        <p:blipFill>
          <a:blip r:embed="rId2"/>
          <a:stretch>
            <a:fillRect/>
          </a:stretch>
        </p:blipFill>
        <p:spPr>
          <a:xfrm>
            <a:off x="5131728" y="1827203"/>
            <a:ext cx="1049248" cy="651258"/>
          </a:xfrm>
          <a:prstGeom prst="rect">
            <a:avLst/>
          </a:prstGeom>
        </p:spPr>
      </p:pic>
      <p:pic>
        <p:nvPicPr>
          <p:cNvPr id="11" name="Grafik 10">
            <a:extLst>
              <a:ext uri="{FF2B5EF4-FFF2-40B4-BE49-F238E27FC236}">
                <a16:creationId xmlns:a16="http://schemas.microsoft.com/office/drawing/2014/main" id="{D7B146ED-6DC0-403C-B2E9-EAA44019E0CE}"/>
              </a:ext>
            </a:extLst>
          </p:cNvPr>
          <p:cNvPicPr>
            <a:picLocks noChangeAspect="1"/>
          </p:cNvPicPr>
          <p:nvPr/>
        </p:nvPicPr>
        <p:blipFill>
          <a:blip r:embed="rId3"/>
          <a:stretch>
            <a:fillRect/>
          </a:stretch>
        </p:blipFill>
        <p:spPr>
          <a:xfrm>
            <a:off x="5145364" y="2889603"/>
            <a:ext cx="2467319" cy="971686"/>
          </a:xfrm>
          <a:prstGeom prst="rect">
            <a:avLst/>
          </a:prstGeom>
        </p:spPr>
      </p:pic>
      <p:sp>
        <p:nvSpPr>
          <p:cNvPr id="5" name="Foliennummernplatzhalter 4">
            <a:extLst>
              <a:ext uri="{FF2B5EF4-FFF2-40B4-BE49-F238E27FC236}">
                <a16:creationId xmlns:a16="http://schemas.microsoft.com/office/drawing/2014/main" id="{FE373F36-ABAD-1F9E-1FA2-6E9A9FFC3F4E}"/>
              </a:ext>
            </a:extLst>
          </p:cNvPr>
          <p:cNvSpPr>
            <a:spLocks noGrp="1"/>
          </p:cNvSpPr>
          <p:nvPr>
            <p:ph type="sldNum" sz="quarter" idx="16"/>
          </p:nvPr>
        </p:nvSpPr>
        <p:spPr>
          <a:xfrm>
            <a:off x="6044704" y="6624001"/>
            <a:ext cx="102592" cy="129651"/>
          </a:xfrm>
        </p:spPr>
        <p:txBody>
          <a:bodyPr/>
          <a:lstStyle/>
          <a:p>
            <a:r>
              <a:rPr lang="de-DE" dirty="0"/>
              <a:t>55</a:t>
            </a:r>
          </a:p>
        </p:txBody>
      </p:sp>
    </p:spTree>
    <p:extLst>
      <p:ext uri="{BB962C8B-B14F-4D97-AF65-F5344CB8AC3E}">
        <p14:creationId xmlns:p14="http://schemas.microsoft.com/office/powerpoint/2010/main" val="24967295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F397-B1D4-CF52-2CDE-69AE40FAF501}"/>
              </a:ext>
            </a:extLst>
          </p:cNvPr>
          <p:cNvSpPr>
            <a:spLocks noGrp="1"/>
          </p:cNvSpPr>
          <p:nvPr>
            <p:ph type="title"/>
          </p:nvPr>
        </p:nvSpPr>
        <p:spPr>
          <a:xfrm>
            <a:off x="-2" y="628424"/>
            <a:ext cx="5468016" cy="496320"/>
          </a:xfrm>
        </p:spPr>
        <p:txBody>
          <a:bodyPr/>
          <a:lstStyle/>
          <a:p>
            <a:r>
              <a:rPr lang="de-DE" dirty="0"/>
              <a:t>Lexware Archivierungsassistent</a:t>
            </a:r>
          </a:p>
        </p:txBody>
      </p:sp>
      <p:sp>
        <p:nvSpPr>
          <p:cNvPr id="3" name="Textplatzhalter 2">
            <a:extLst>
              <a:ext uri="{FF2B5EF4-FFF2-40B4-BE49-F238E27FC236}">
                <a16:creationId xmlns:a16="http://schemas.microsoft.com/office/drawing/2014/main" id="{AC3B31C8-3AA3-60D1-51E1-B9D21FA97560}"/>
              </a:ext>
            </a:extLst>
          </p:cNvPr>
          <p:cNvSpPr>
            <a:spLocks noGrp="1"/>
          </p:cNvSpPr>
          <p:nvPr>
            <p:ph type="body" sz="quarter" idx="13"/>
          </p:nvPr>
        </p:nvSpPr>
        <p:spPr>
          <a:xfrm>
            <a:off x="335360" y="1916832"/>
            <a:ext cx="3484244" cy="3473863"/>
          </a:xfrm>
        </p:spPr>
        <p:txBody>
          <a:bodyPr/>
          <a:lstStyle/>
          <a:p>
            <a:pPr marL="0" indent="0">
              <a:buNone/>
            </a:pPr>
            <a:r>
              <a:rPr lang="de-DE" b="0" i="0" dirty="0">
                <a:solidFill>
                  <a:srgbClr val="333333"/>
                </a:solidFill>
                <a:effectLst/>
              </a:rPr>
              <a:t>Der </a:t>
            </a:r>
            <a:r>
              <a:rPr lang="de-DE" b="1" i="0" dirty="0">
                <a:solidFill>
                  <a:srgbClr val="333333"/>
                </a:solidFill>
                <a:effectLst/>
              </a:rPr>
              <a:t>'Lexware Archivierungsassistent' </a:t>
            </a:r>
            <a:r>
              <a:rPr lang="de-DE" b="0" i="0" dirty="0">
                <a:solidFill>
                  <a:srgbClr val="333333"/>
                </a:solidFill>
                <a:effectLst/>
              </a:rPr>
              <a:t>ist ein Software-Client, der lokal auf Ihrem PC installiert wird.</a:t>
            </a:r>
            <a:br>
              <a:rPr lang="de-DE" dirty="0"/>
            </a:br>
            <a:r>
              <a:rPr lang="de-DE" b="0" i="0" dirty="0">
                <a:solidFill>
                  <a:srgbClr val="333333"/>
                </a:solidFill>
                <a:effectLst/>
              </a:rPr>
              <a:t>Von dort aus werden die Dateien, der überwachten Ordner, in Lexware </a:t>
            </a:r>
            <a:r>
              <a:rPr lang="de-DE" b="0" i="0" dirty="0" err="1">
                <a:solidFill>
                  <a:srgbClr val="333333"/>
                </a:solidFill>
                <a:effectLst/>
              </a:rPr>
              <a:t>archivierung</a:t>
            </a:r>
            <a:r>
              <a:rPr lang="de-DE" b="0" i="0" dirty="0">
                <a:solidFill>
                  <a:srgbClr val="333333"/>
                </a:solidFill>
                <a:effectLst/>
              </a:rPr>
              <a:t> hochgeladen.</a:t>
            </a:r>
            <a:br>
              <a:rPr lang="de-DE" dirty="0"/>
            </a:br>
            <a:r>
              <a:rPr lang="de-DE" b="0" i="0" dirty="0">
                <a:solidFill>
                  <a:srgbClr val="333333"/>
                </a:solidFill>
                <a:effectLst/>
              </a:rPr>
              <a:t>Beachten Sie, dass derzeit nur die in den Einstellungen vorhanden Dateitypen archiviert werden können.</a:t>
            </a:r>
            <a:endParaRPr lang="de-DE" dirty="0"/>
          </a:p>
        </p:txBody>
      </p:sp>
      <p:pic>
        <p:nvPicPr>
          <p:cNvPr id="6" name="Grafik 5">
            <a:extLst>
              <a:ext uri="{FF2B5EF4-FFF2-40B4-BE49-F238E27FC236}">
                <a16:creationId xmlns:a16="http://schemas.microsoft.com/office/drawing/2014/main" id="{D9CD4E4F-DA5C-4C6F-B8B3-D39F2B3A07E0}"/>
              </a:ext>
            </a:extLst>
          </p:cNvPr>
          <p:cNvPicPr>
            <a:picLocks noChangeAspect="1"/>
          </p:cNvPicPr>
          <p:nvPr/>
        </p:nvPicPr>
        <p:blipFill>
          <a:blip r:embed="rId2"/>
          <a:stretch>
            <a:fillRect/>
          </a:stretch>
        </p:blipFill>
        <p:spPr>
          <a:xfrm>
            <a:off x="3935760" y="1563354"/>
            <a:ext cx="7459116" cy="4667901"/>
          </a:xfrm>
          <a:prstGeom prst="rect">
            <a:avLst/>
          </a:prstGeom>
        </p:spPr>
      </p:pic>
      <p:sp>
        <p:nvSpPr>
          <p:cNvPr id="7" name="Foliennummernplatzhalter 6">
            <a:extLst>
              <a:ext uri="{FF2B5EF4-FFF2-40B4-BE49-F238E27FC236}">
                <a16:creationId xmlns:a16="http://schemas.microsoft.com/office/drawing/2014/main" id="{F8B666F6-9AD8-2E09-B548-16897D795853}"/>
              </a:ext>
            </a:extLst>
          </p:cNvPr>
          <p:cNvSpPr>
            <a:spLocks noGrp="1"/>
          </p:cNvSpPr>
          <p:nvPr>
            <p:ph type="sldNum" sz="quarter" idx="16"/>
          </p:nvPr>
        </p:nvSpPr>
        <p:spPr>
          <a:xfrm>
            <a:off x="6044704" y="6624001"/>
            <a:ext cx="102592" cy="129651"/>
          </a:xfrm>
        </p:spPr>
        <p:txBody>
          <a:bodyPr/>
          <a:lstStyle/>
          <a:p>
            <a:r>
              <a:rPr lang="de-DE" dirty="0"/>
              <a:t>56</a:t>
            </a:r>
          </a:p>
        </p:txBody>
      </p:sp>
    </p:spTree>
    <p:extLst>
      <p:ext uri="{BB962C8B-B14F-4D97-AF65-F5344CB8AC3E}">
        <p14:creationId xmlns:p14="http://schemas.microsoft.com/office/powerpoint/2010/main" val="33667074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F397-B1D4-CF52-2CDE-69AE40FAF501}"/>
              </a:ext>
            </a:extLst>
          </p:cNvPr>
          <p:cNvSpPr>
            <a:spLocks noGrp="1"/>
          </p:cNvSpPr>
          <p:nvPr>
            <p:ph type="title"/>
          </p:nvPr>
        </p:nvSpPr>
        <p:spPr>
          <a:xfrm>
            <a:off x="-2" y="628424"/>
            <a:ext cx="4595213" cy="496320"/>
          </a:xfrm>
        </p:spPr>
        <p:txBody>
          <a:bodyPr/>
          <a:lstStyle/>
          <a:p>
            <a:r>
              <a:rPr lang="de-DE" dirty="0"/>
              <a:t>Einrichtung in 5 Schritten</a:t>
            </a:r>
          </a:p>
        </p:txBody>
      </p:sp>
      <p:sp>
        <p:nvSpPr>
          <p:cNvPr id="9" name="Textfeld 8">
            <a:extLst>
              <a:ext uri="{FF2B5EF4-FFF2-40B4-BE49-F238E27FC236}">
                <a16:creationId xmlns:a16="http://schemas.microsoft.com/office/drawing/2014/main" id="{5DB7D77B-69D9-43EF-BEE2-9EDF32B7C3CF}"/>
              </a:ext>
            </a:extLst>
          </p:cNvPr>
          <p:cNvSpPr txBox="1"/>
          <p:nvPr/>
        </p:nvSpPr>
        <p:spPr>
          <a:xfrm>
            <a:off x="467334" y="2065783"/>
            <a:ext cx="2715138"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In nur fünf Schritten archivieren Sie Ihre Dokumente revisionssicher. Ein Assistent unterstützt Sie dabei.</a:t>
            </a:r>
          </a:p>
        </p:txBody>
      </p:sp>
      <p:pic>
        <p:nvPicPr>
          <p:cNvPr id="10" name="Grafik 9">
            <a:extLst>
              <a:ext uri="{FF2B5EF4-FFF2-40B4-BE49-F238E27FC236}">
                <a16:creationId xmlns:a16="http://schemas.microsoft.com/office/drawing/2014/main" id="{30EE05A5-6457-4BF9-9433-E76A1CCF7962}"/>
              </a:ext>
            </a:extLst>
          </p:cNvPr>
          <p:cNvPicPr>
            <a:picLocks noChangeAspect="1"/>
          </p:cNvPicPr>
          <p:nvPr/>
        </p:nvPicPr>
        <p:blipFill>
          <a:blip r:embed="rId2"/>
          <a:stretch>
            <a:fillRect/>
          </a:stretch>
        </p:blipFill>
        <p:spPr>
          <a:xfrm>
            <a:off x="3712174" y="1448631"/>
            <a:ext cx="7671086" cy="4881600"/>
          </a:xfrm>
          <a:prstGeom prst="rect">
            <a:avLst/>
          </a:prstGeom>
        </p:spPr>
      </p:pic>
      <p:sp>
        <p:nvSpPr>
          <p:cNvPr id="5" name="Foliennummernplatzhalter 4">
            <a:extLst>
              <a:ext uri="{FF2B5EF4-FFF2-40B4-BE49-F238E27FC236}">
                <a16:creationId xmlns:a16="http://schemas.microsoft.com/office/drawing/2014/main" id="{A6AB3087-D985-15EF-58E9-05DF5E34D8FF}"/>
              </a:ext>
            </a:extLst>
          </p:cNvPr>
          <p:cNvSpPr>
            <a:spLocks noGrp="1"/>
          </p:cNvSpPr>
          <p:nvPr>
            <p:ph type="sldNum" sz="quarter" idx="16"/>
          </p:nvPr>
        </p:nvSpPr>
        <p:spPr>
          <a:xfrm>
            <a:off x="6044704" y="6624001"/>
            <a:ext cx="102592" cy="129651"/>
          </a:xfrm>
        </p:spPr>
        <p:txBody>
          <a:bodyPr/>
          <a:lstStyle/>
          <a:p>
            <a:r>
              <a:rPr lang="de-DE" dirty="0"/>
              <a:t>57</a:t>
            </a:r>
          </a:p>
        </p:txBody>
      </p:sp>
    </p:spTree>
    <p:extLst>
      <p:ext uri="{BB962C8B-B14F-4D97-AF65-F5344CB8AC3E}">
        <p14:creationId xmlns:p14="http://schemas.microsoft.com/office/powerpoint/2010/main" val="219472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F397-B1D4-CF52-2CDE-69AE40FAF501}"/>
              </a:ext>
            </a:extLst>
          </p:cNvPr>
          <p:cNvSpPr>
            <a:spLocks noGrp="1"/>
          </p:cNvSpPr>
          <p:nvPr>
            <p:ph type="title"/>
          </p:nvPr>
        </p:nvSpPr>
        <p:spPr>
          <a:xfrm>
            <a:off x="-2" y="628424"/>
            <a:ext cx="5976809" cy="496320"/>
          </a:xfrm>
        </p:spPr>
        <p:txBody>
          <a:bodyPr/>
          <a:lstStyle/>
          <a:p>
            <a:r>
              <a:rPr lang="de-DE" dirty="0"/>
              <a:t>Buchungsmaske für digitale Belege</a:t>
            </a:r>
          </a:p>
        </p:txBody>
      </p:sp>
      <p:sp>
        <p:nvSpPr>
          <p:cNvPr id="4" name="Textplatzhalter 1">
            <a:extLst>
              <a:ext uri="{FF2B5EF4-FFF2-40B4-BE49-F238E27FC236}">
                <a16:creationId xmlns:a16="http://schemas.microsoft.com/office/drawing/2014/main" id="{422952AD-BC4C-4708-AF0B-1733367D0594}"/>
              </a:ext>
            </a:extLst>
          </p:cNvPr>
          <p:cNvSpPr txBox="1">
            <a:spLocks/>
          </p:cNvSpPr>
          <p:nvPr/>
        </p:nvSpPr>
        <p:spPr>
          <a:xfrm>
            <a:off x="612057" y="1729168"/>
            <a:ext cx="5070988" cy="1488007"/>
          </a:xfrm>
          <a:prstGeom prst="rect">
            <a:avLst/>
          </a:prstGeom>
        </p:spPr>
        <p:txBody>
          <a:bodyPr vert="horz" lIns="91440" tIns="45720" rIns="91440" bIns="45720" rtlCol="0">
            <a:normAutofit/>
          </a:bodyPr>
          <a:lstStyle>
            <a:lvl1pPr marL="0" marR="0" indent="0" algn="l" defTabSz="914400" rtl="0" eaLnBrk="1" latinLnBrk="0" hangingPunct="1">
              <a:lnSpc>
                <a:spcPct val="100000"/>
              </a:lnSpc>
              <a:spcBef>
                <a:spcPts val="600"/>
              </a:spcBef>
              <a:spcAft>
                <a:spcPts val="0"/>
              </a:spcAft>
              <a:buClr>
                <a:srgbClr val="C00000"/>
              </a:buClr>
              <a:buSzPct val="80000"/>
              <a:buFont typeface="Wingdings" panose="05000000000000000000" pitchFamily="2" charset="2"/>
              <a:buNone/>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1pPr>
            <a:lvl2pPr marL="361950"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2pPr>
            <a:lvl3pPr marL="542925"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dirty="0" smtClean="0">
                <a:ln>
                  <a:noFill/>
                </a:ln>
                <a:solidFill>
                  <a:schemeClr val="tx1">
                    <a:lumMod val="75000"/>
                    <a:lumOff val="25000"/>
                  </a:schemeClr>
                </a:solidFill>
                <a:uFillTx/>
                <a:latin typeface="+mn-lt"/>
                <a:ea typeface="+mn-ea"/>
                <a:cs typeface="+mn-cs"/>
                <a:sym typeface="Helvetica"/>
              </a:defRPr>
            </a:lvl3pPr>
            <a:lvl4pPr marL="714375" marR="0" indent="-115888"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4pPr>
            <a:lvl5pPr marL="116436" marR="0" indent="-116436"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5pPr>
            <a:lvl6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6pPr>
            <a:lvl7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7pPr>
            <a:lvl8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8pPr>
            <a:lvl9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9pPr>
          </a:lstStyle>
          <a:p>
            <a:pPr>
              <a:spcAft>
                <a:spcPts val="1200"/>
              </a:spcAft>
            </a:pPr>
            <a:r>
              <a:rPr lang="de-DE" dirty="0">
                <a:solidFill>
                  <a:schemeClr val="tx1"/>
                </a:solidFill>
              </a:rPr>
              <a:t>Die Buchungsmaske für digitale Belege öffnen Sie über das Menü </a:t>
            </a:r>
            <a:r>
              <a:rPr lang="de-DE" b="1" dirty="0">
                <a:solidFill>
                  <a:schemeClr val="tx1"/>
                </a:solidFill>
              </a:rPr>
              <a:t>'Buche</a:t>
            </a:r>
            <a:r>
              <a:rPr lang="de-DE" dirty="0">
                <a:solidFill>
                  <a:schemeClr val="tx1"/>
                </a:solidFill>
              </a:rPr>
              <a:t>n'.</a:t>
            </a:r>
          </a:p>
        </p:txBody>
      </p:sp>
      <p:pic>
        <p:nvPicPr>
          <p:cNvPr id="5" name="Grafik 4" descr="Ein Bild, das Text, Screenshot, Schrift, Zahl enthält.&#10;&#10;Automatisch generierte Beschreibung">
            <a:extLst>
              <a:ext uri="{FF2B5EF4-FFF2-40B4-BE49-F238E27FC236}">
                <a16:creationId xmlns:a16="http://schemas.microsoft.com/office/drawing/2014/main" id="{9F2C40FD-1985-489F-AE4E-D2D5242003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462" y="3111859"/>
            <a:ext cx="3608135" cy="1383942"/>
          </a:xfrm>
          <a:prstGeom prst="rect">
            <a:avLst/>
          </a:prstGeom>
        </p:spPr>
      </p:pic>
      <p:sp>
        <p:nvSpPr>
          <p:cNvPr id="6" name="Textplatzhalter 1">
            <a:extLst>
              <a:ext uri="{FF2B5EF4-FFF2-40B4-BE49-F238E27FC236}">
                <a16:creationId xmlns:a16="http://schemas.microsoft.com/office/drawing/2014/main" id="{549420D6-D45D-4932-8FD8-C3162F1FA8E2}"/>
              </a:ext>
            </a:extLst>
          </p:cNvPr>
          <p:cNvSpPr txBox="1">
            <a:spLocks/>
          </p:cNvSpPr>
          <p:nvPr/>
        </p:nvSpPr>
        <p:spPr>
          <a:xfrm>
            <a:off x="5683045" y="1729168"/>
            <a:ext cx="6113207" cy="1324928"/>
          </a:xfrm>
          <a:prstGeom prst="rect">
            <a:avLst/>
          </a:prstGeom>
        </p:spPr>
        <p:txBody>
          <a:bodyPr>
            <a:normAutofit/>
          </a:bodyPr>
          <a:lstStyle>
            <a:lvl1pPr marL="266700" indent="-266700" algn="l" defTabSz="914400" rtl="0" eaLnBrk="1" latinLnBrk="0" hangingPunct="1">
              <a:lnSpc>
                <a:spcPct val="110000"/>
              </a:lnSpc>
              <a:spcBef>
                <a:spcPts val="0"/>
              </a:spcBef>
              <a:spcAft>
                <a:spcPts val="600"/>
              </a:spcAft>
              <a:buClr>
                <a:schemeClr val="accent1"/>
              </a:buClr>
              <a:buFont typeface="Wingdings" panose="05000000000000000000" pitchFamily="2" charset="2"/>
              <a:buChar char="§"/>
              <a:defRPr lang="de-DE" sz="1800" kern="1200" noProof="0" dirty="0">
                <a:solidFill>
                  <a:schemeClr val="tx1"/>
                </a:solidFill>
                <a:latin typeface="+mn-lt"/>
                <a:ea typeface="+mn-ea"/>
                <a:cs typeface="+mn-cs"/>
              </a:defRPr>
            </a:lvl1pPr>
            <a:lvl2pPr marL="447675" indent="-180975" algn="l" defTabSz="914400" rtl="0" eaLnBrk="1" latinLnBrk="0" hangingPunct="1">
              <a:lnSpc>
                <a:spcPct val="110000"/>
              </a:lnSpc>
              <a:spcBef>
                <a:spcPts val="0"/>
              </a:spcBef>
              <a:spcAft>
                <a:spcPts val="300"/>
              </a:spcAft>
              <a:buClr>
                <a:schemeClr val="accent1"/>
              </a:buClr>
              <a:buFont typeface="Merriweather Sans" pitchFamily="2" charset="0"/>
              <a:buChar char="•"/>
              <a:defRPr sz="1800" kern="1200">
                <a:solidFill>
                  <a:schemeClr val="tx1"/>
                </a:solidFill>
                <a:latin typeface="+mn-lt"/>
                <a:ea typeface="+mn-ea"/>
                <a:cs typeface="+mn-cs"/>
              </a:defRPr>
            </a:lvl2pPr>
            <a:lvl3pPr marL="714375" indent="-266700" algn="l" defTabSz="914400" rtl="0" eaLnBrk="1" latinLnBrk="0" hangingPunct="1">
              <a:lnSpc>
                <a:spcPct val="110000"/>
              </a:lnSpc>
              <a:spcBef>
                <a:spcPts val="0"/>
              </a:spcBef>
              <a:spcAft>
                <a:spcPts val="300"/>
              </a:spcAft>
              <a:buClrTx/>
              <a:buFont typeface="Symbol" panose="05050102010706020507" pitchFamily="18" charset="2"/>
              <a:buChar char="-"/>
              <a:defRPr lang="de-DE" sz="1800" kern="1200" noProof="0" dirty="0">
                <a:solidFill>
                  <a:schemeClr val="tx1"/>
                </a:solidFill>
                <a:latin typeface="+mn-lt"/>
                <a:ea typeface="+mn-ea"/>
                <a:cs typeface="+mn-cs"/>
              </a:defRPr>
            </a:lvl3pPr>
            <a:lvl4pPr marL="0" indent="0" algn="l" defTabSz="914400" rtl="0" eaLnBrk="1" latinLnBrk="0" hangingPunct="1">
              <a:lnSpc>
                <a:spcPct val="110000"/>
              </a:lnSpc>
              <a:spcBef>
                <a:spcPts val="0"/>
              </a:spcBef>
              <a:spcAft>
                <a:spcPts val="600"/>
              </a:spcAft>
              <a:buFont typeface="Symbol" panose="05050102010706020507" pitchFamily="18" charset="2"/>
              <a:buNone/>
              <a:defRPr lang="de-DE" sz="1800" kern="1200" noProof="0" dirty="0">
                <a:solidFill>
                  <a:schemeClr val="tx1"/>
                </a:solidFill>
                <a:latin typeface="+mn-lt"/>
                <a:ea typeface="+mn-ea"/>
                <a:cs typeface="+mn-cs"/>
              </a:defRPr>
            </a:lvl4pPr>
            <a:lvl5pPr marL="0" indent="0" algn="l" defTabSz="914400" rtl="0" eaLnBrk="1" latinLnBrk="0" hangingPunct="1">
              <a:lnSpc>
                <a:spcPct val="110000"/>
              </a:lnSpc>
              <a:spcBef>
                <a:spcPts val="900"/>
              </a:spcBef>
              <a:spcAft>
                <a:spcPts val="1800"/>
              </a:spcAft>
              <a:buFont typeface="Symbol" panose="05050102010706020507" pitchFamily="18" charset="2"/>
              <a:buNone/>
              <a:defRPr lang="de-DE" sz="2000" kern="1200" noProof="0" dirty="0">
                <a:solidFill>
                  <a:schemeClr val="accent1"/>
                </a:solidFill>
                <a:latin typeface="+mj-lt"/>
                <a:ea typeface="+mn-ea"/>
                <a:cs typeface="+mn-cs"/>
              </a:defRPr>
            </a:lvl5pPr>
            <a:lvl6pPr marL="0" indent="0" algn="l" defTabSz="914400" rtl="0" eaLnBrk="1" latinLnBrk="0" hangingPunct="1">
              <a:lnSpc>
                <a:spcPct val="110000"/>
              </a:lnSpc>
              <a:spcBef>
                <a:spcPts val="1200"/>
              </a:spcBef>
              <a:spcAft>
                <a:spcPts val="1800"/>
              </a:spcAft>
              <a:buFont typeface="Merriweather Sans" panose="020B0604020202020204" pitchFamily="34" charset="0"/>
              <a:buNone/>
              <a:defRPr sz="2400" kern="1200">
                <a:solidFill>
                  <a:schemeClr val="accent1"/>
                </a:solidFill>
                <a:latin typeface="+mj-lt"/>
                <a:ea typeface="+mn-ea"/>
                <a:cs typeface="+mn-cs"/>
              </a:defRPr>
            </a:lvl6pPr>
            <a:lvl7pPr marL="2971800" indent="-228600" algn="l" defTabSz="914400" rtl="0" eaLnBrk="1" latinLnBrk="0" hangingPunct="1">
              <a:lnSpc>
                <a:spcPct val="90000"/>
              </a:lnSpc>
              <a:spcBef>
                <a:spcPts val="500"/>
              </a:spcBef>
              <a:buFont typeface="Merriweather San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erriweather San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erriweather Sans"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de-DE" dirty="0"/>
              <a:t>Alternativ können Sie die Buchungsmasken über die Kachel </a:t>
            </a:r>
            <a:r>
              <a:rPr lang="de-DE" b="1" dirty="0"/>
              <a:t>'Digitale Belege'</a:t>
            </a:r>
            <a:r>
              <a:rPr lang="de-DE" dirty="0"/>
              <a:t> auf der Startseite öffnen. Hier sehen Sie in der Klammer die Anzahl der digitalen Belege, die sich im Eingangskorb befinden.</a:t>
            </a:r>
          </a:p>
        </p:txBody>
      </p:sp>
      <p:pic>
        <p:nvPicPr>
          <p:cNvPr id="7" name="Grafik 6" descr="Ein Bild, das Text, Design, Werkzeug, Schraubenschlüssel enthält.&#10;&#10;Automatisch generierte Beschreibung">
            <a:extLst>
              <a:ext uri="{FF2B5EF4-FFF2-40B4-BE49-F238E27FC236}">
                <a16:creationId xmlns:a16="http://schemas.microsoft.com/office/drawing/2014/main" id="{C4BFAC43-7916-420A-8321-9053F3E34B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5617" y="3209720"/>
            <a:ext cx="1886680" cy="1434938"/>
          </a:xfrm>
          <a:prstGeom prst="rect">
            <a:avLst/>
          </a:prstGeom>
        </p:spPr>
      </p:pic>
      <p:sp>
        <p:nvSpPr>
          <p:cNvPr id="8" name="Textplatzhalter 1">
            <a:extLst>
              <a:ext uri="{FF2B5EF4-FFF2-40B4-BE49-F238E27FC236}">
                <a16:creationId xmlns:a16="http://schemas.microsoft.com/office/drawing/2014/main" id="{1DDF35FC-3145-436D-9E35-F0093F899C04}"/>
              </a:ext>
            </a:extLst>
          </p:cNvPr>
          <p:cNvSpPr txBox="1">
            <a:spLocks/>
          </p:cNvSpPr>
          <p:nvPr/>
        </p:nvSpPr>
        <p:spPr>
          <a:xfrm>
            <a:off x="1278126" y="5417258"/>
            <a:ext cx="9947788" cy="725241"/>
          </a:xfrm>
          <a:prstGeom prst="rect">
            <a:avLst/>
          </a:prstGeom>
        </p:spPr>
        <p:txBody>
          <a:bodyPr vert="horz" lIns="91440" tIns="45720" rIns="91440" bIns="45720" rtlCol="0">
            <a:normAutofit/>
          </a:bodyPr>
          <a:lstStyle>
            <a:lvl1pPr marL="0" marR="0" indent="0" algn="l" defTabSz="914400" rtl="0" eaLnBrk="1" latinLnBrk="0" hangingPunct="1">
              <a:lnSpc>
                <a:spcPct val="100000"/>
              </a:lnSpc>
              <a:spcBef>
                <a:spcPts val="600"/>
              </a:spcBef>
              <a:spcAft>
                <a:spcPts val="0"/>
              </a:spcAft>
              <a:buClr>
                <a:srgbClr val="C00000"/>
              </a:buClr>
              <a:buSzPct val="80000"/>
              <a:buFont typeface="Wingdings" panose="05000000000000000000" pitchFamily="2" charset="2"/>
              <a:buNone/>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1pPr>
            <a:lvl2pPr marL="361950"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2pPr>
            <a:lvl3pPr marL="542925"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dirty="0" smtClean="0">
                <a:ln>
                  <a:noFill/>
                </a:ln>
                <a:solidFill>
                  <a:schemeClr val="tx1">
                    <a:lumMod val="75000"/>
                    <a:lumOff val="25000"/>
                  </a:schemeClr>
                </a:solidFill>
                <a:uFillTx/>
                <a:latin typeface="+mn-lt"/>
                <a:ea typeface="+mn-ea"/>
                <a:cs typeface="+mn-cs"/>
                <a:sym typeface="Helvetica"/>
              </a:defRPr>
            </a:lvl3pPr>
            <a:lvl4pPr marL="714375" marR="0" indent="-115888"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4pPr>
            <a:lvl5pPr marL="116436" marR="0" indent="-116436"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5pPr>
            <a:lvl6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6pPr>
            <a:lvl7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7pPr>
            <a:lvl8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8pPr>
            <a:lvl9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9pPr>
          </a:lstStyle>
          <a:p>
            <a:pPr>
              <a:spcAft>
                <a:spcPts val="1200"/>
              </a:spcAft>
            </a:pPr>
            <a:r>
              <a:rPr lang="de-DE" b="1" dirty="0">
                <a:solidFill>
                  <a:schemeClr val="tx1"/>
                </a:solidFill>
              </a:rPr>
              <a:t>Hinweis:</a:t>
            </a:r>
            <a:r>
              <a:rPr lang="de-DE" dirty="0">
                <a:solidFill>
                  <a:schemeClr val="tx1"/>
                </a:solidFill>
              </a:rPr>
              <a:t> Sie können die Belegfunktion im Menü 'Extras - Optionen' auf der Seite 'Notizen/Beleg' aktivieren bzw. deaktivieren. Standardmäßig ist die Belegfunktion aktiviert.</a:t>
            </a:r>
          </a:p>
        </p:txBody>
      </p:sp>
      <p:sp>
        <p:nvSpPr>
          <p:cNvPr id="12" name="Info-Symbol">
            <a:extLst>
              <a:ext uri="{FF2B5EF4-FFF2-40B4-BE49-F238E27FC236}">
                <a16:creationId xmlns:a16="http://schemas.microsoft.com/office/drawing/2014/main" id="{54534B9B-9030-4CD4-B949-E99137138A21}"/>
              </a:ext>
            </a:extLst>
          </p:cNvPr>
          <p:cNvSpPr>
            <a:spLocks noChangeAspect="1"/>
          </p:cNvSpPr>
          <p:nvPr/>
        </p:nvSpPr>
        <p:spPr>
          <a:xfrm>
            <a:off x="612057" y="5417258"/>
            <a:ext cx="626400" cy="626400"/>
          </a:xfrm>
          <a:custGeom>
            <a:avLst/>
            <a:gdLst>
              <a:gd name="connsiteX0" fmla="*/ 227605 w 626400"/>
              <a:gd name="connsiteY0" fmla="*/ 237250 h 626400"/>
              <a:gd name="connsiteX1" fmla="*/ 227605 w 626400"/>
              <a:gd name="connsiteY1" fmla="*/ 287247 h 626400"/>
              <a:gd name="connsiteX2" fmla="*/ 294001 w 626400"/>
              <a:gd name="connsiteY2" fmla="*/ 287247 h 626400"/>
              <a:gd name="connsiteX3" fmla="*/ 294001 w 626400"/>
              <a:gd name="connsiteY3" fmla="*/ 399240 h 626400"/>
              <a:gd name="connsiteX4" fmla="*/ 215606 w 626400"/>
              <a:gd name="connsiteY4" fmla="*/ 399240 h 626400"/>
              <a:gd name="connsiteX5" fmla="*/ 215606 w 626400"/>
              <a:gd name="connsiteY5" fmla="*/ 449237 h 626400"/>
              <a:gd name="connsiteX6" fmla="*/ 294001 w 626400"/>
              <a:gd name="connsiteY6" fmla="*/ 449237 h 626400"/>
              <a:gd name="connsiteX7" fmla="*/ 298001 w 626400"/>
              <a:gd name="connsiteY7" fmla="*/ 449237 h 626400"/>
              <a:gd name="connsiteX8" fmla="*/ 343998 w 626400"/>
              <a:gd name="connsiteY8" fmla="*/ 449237 h 626400"/>
              <a:gd name="connsiteX9" fmla="*/ 347998 w 626400"/>
              <a:gd name="connsiteY9" fmla="*/ 449237 h 626400"/>
              <a:gd name="connsiteX10" fmla="*/ 410794 w 626400"/>
              <a:gd name="connsiteY10" fmla="*/ 449237 h 626400"/>
              <a:gd name="connsiteX11" fmla="*/ 410794 w 626400"/>
              <a:gd name="connsiteY11" fmla="*/ 399240 h 626400"/>
              <a:gd name="connsiteX12" fmla="*/ 347998 w 626400"/>
              <a:gd name="connsiteY12" fmla="*/ 399240 h 626400"/>
              <a:gd name="connsiteX13" fmla="*/ 347998 w 626400"/>
              <a:gd name="connsiteY13" fmla="*/ 287247 h 626400"/>
              <a:gd name="connsiteX14" fmla="*/ 347998 w 626400"/>
              <a:gd name="connsiteY14" fmla="*/ 249249 h 626400"/>
              <a:gd name="connsiteX15" fmla="*/ 347998 w 626400"/>
              <a:gd name="connsiteY15" fmla="*/ 237250 h 626400"/>
              <a:gd name="connsiteX16" fmla="*/ 318599 w 626400"/>
              <a:gd name="connsiteY16" fmla="*/ 139456 h 626400"/>
              <a:gd name="connsiteX17" fmla="*/ 293601 w 626400"/>
              <a:gd name="connsiteY17" fmla="*/ 149055 h 626400"/>
              <a:gd name="connsiteX18" fmla="*/ 284002 w 626400"/>
              <a:gd name="connsiteY18" fmla="*/ 174054 h 626400"/>
              <a:gd name="connsiteX19" fmla="*/ 293601 w 626400"/>
              <a:gd name="connsiteY19" fmla="*/ 199052 h 626400"/>
              <a:gd name="connsiteX20" fmla="*/ 318599 w 626400"/>
              <a:gd name="connsiteY20" fmla="*/ 208652 h 626400"/>
              <a:gd name="connsiteX21" fmla="*/ 343598 w 626400"/>
              <a:gd name="connsiteY21" fmla="*/ 199052 h 626400"/>
              <a:gd name="connsiteX22" fmla="*/ 353197 w 626400"/>
              <a:gd name="connsiteY22" fmla="*/ 174054 h 626400"/>
              <a:gd name="connsiteX23" fmla="*/ 343598 w 626400"/>
              <a:gd name="connsiteY23" fmla="*/ 149055 h 626400"/>
              <a:gd name="connsiteX24" fmla="*/ 318599 w 626400"/>
              <a:gd name="connsiteY24" fmla="*/ 139456 h 626400"/>
              <a:gd name="connsiteX25" fmla="*/ 313200 w 626400"/>
              <a:gd name="connsiteY25" fmla="*/ 0 h 626400"/>
              <a:gd name="connsiteX26" fmla="*/ 626400 w 626400"/>
              <a:gd name="connsiteY26" fmla="*/ 313200 h 626400"/>
              <a:gd name="connsiteX27" fmla="*/ 313200 w 626400"/>
              <a:gd name="connsiteY27" fmla="*/ 626400 h 626400"/>
              <a:gd name="connsiteX28" fmla="*/ 0 w 626400"/>
              <a:gd name="connsiteY28" fmla="*/ 313200 h 626400"/>
              <a:gd name="connsiteX29" fmla="*/ 313200 w 626400"/>
              <a:gd name="connsiteY29" fmla="*/ 0 h 62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400" h="626400">
                <a:moveTo>
                  <a:pt x="227605" y="237250"/>
                </a:moveTo>
                <a:lnTo>
                  <a:pt x="227605" y="287247"/>
                </a:lnTo>
                <a:lnTo>
                  <a:pt x="294001" y="287247"/>
                </a:lnTo>
                <a:lnTo>
                  <a:pt x="294001" y="399240"/>
                </a:lnTo>
                <a:lnTo>
                  <a:pt x="215606" y="399240"/>
                </a:lnTo>
                <a:lnTo>
                  <a:pt x="215606" y="449237"/>
                </a:lnTo>
                <a:lnTo>
                  <a:pt x="294001" y="449237"/>
                </a:lnTo>
                <a:lnTo>
                  <a:pt x="298001" y="449237"/>
                </a:lnTo>
                <a:lnTo>
                  <a:pt x="343998" y="449237"/>
                </a:lnTo>
                <a:lnTo>
                  <a:pt x="347998" y="449237"/>
                </a:lnTo>
                <a:lnTo>
                  <a:pt x="410794" y="449237"/>
                </a:lnTo>
                <a:lnTo>
                  <a:pt x="410794" y="399240"/>
                </a:lnTo>
                <a:lnTo>
                  <a:pt x="347998" y="399240"/>
                </a:lnTo>
                <a:lnTo>
                  <a:pt x="347998" y="287247"/>
                </a:lnTo>
                <a:lnTo>
                  <a:pt x="347998" y="249249"/>
                </a:lnTo>
                <a:lnTo>
                  <a:pt x="347998" y="237250"/>
                </a:lnTo>
                <a:close/>
                <a:moveTo>
                  <a:pt x="318599" y="139456"/>
                </a:moveTo>
                <a:cubicBezTo>
                  <a:pt x="308333" y="139456"/>
                  <a:pt x="300001" y="142656"/>
                  <a:pt x="293601" y="149055"/>
                </a:cubicBezTo>
                <a:cubicBezTo>
                  <a:pt x="287201" y="155455"/>
                  <a:pt x="284002" y="163788"/>
                  <a:pt x="284002" y="174054"/>
                </a:cubicBezTo>
                <a:cubicBezTo>
                  <a:pt x="284002" y="184320"/>
                  <a:pt x="287201" y="192653"/>
                  <a:pt x="293601" y="199052"/>
                </a:cubicBezTo>
                <a:cubicBezTo>
                  <a:pt x="300001" y="205452"/>
                  <a:pt x="308333" y="208652"/>
                  <a:pt x="318599" y="208652"/>
                </a:cubicBezTo>
                <a:cubicBezTo>
                  <a:pt x="328865" y="208652"/>
                  <a:pt x="337198" y="205452"/>
                  <a:pt x="343598" y="199052"/>
                </a:cubicBezTo>
                <a:cubicBezTo>
                  <a:pt x="349998" y="192653"/>
                  <a:pt x="353197" y="184320"/>
                  <a:pt x="353197" y="174054"/>
                </a:cubicBezTo>
                <a:cubicBezTo>
                  <a:pt x="353197" y="163788"/>
                  <a:pt x="349998" y="155455"/>
                  <a:pt x="343598" y="149055"/>
                </a:cubicBezTo>
                <a:cubicBezTo>
                  <a:pt x="337198" y="142656"/>
                  <a:pt x="328865" y="139456"/>
                  <a:pt x="318599" y="139456"/>
                </a:cubicBezTo>
                <a:close/>
                <a:moveTo>
                  <a:pt x="313200" y="0"/>
                </a:moveTo>
                <a:cubicBezTo>
                  <a:pt x="486176" y="0"/>
                  <a:pt x="626400" y="140224"/>
                  <a:pt x="626400" y="313200"/>
                </a:cubicBezTo>
                <a:cubicBezTo>
                  <a:pt x="626400" y="486176"/>
                  <a:pt x="486176" y="626400"/>
                  <a:pt x="313200" y="626400"/>
                </a:cubicBezTo>
                <a:cubicBezTo>
                  <a:pt x="140224" y="626400"/>
                  <a:pt x="0" y="486176"/>
                  <a:pt x="0" y="313200"/>
                </a:cubicBezTo>
                <a:cubicBezTo>
                  <a:pt x="0" y="140224"/>
                  <a:pt x="140224" y="0"/>
                  <a:pt x="313200" y="0"/>
                </a:cubicBezTo>
                <a:close/>
              </a:path>
            </a:pathLst>
          </a:custGeom>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3200" dirty="0">
              <a:solidFill>
                <a:schemeClr val="bg1"/>
              </a:solidFill>
              <a:latin typeface="+mn-lt"/>
              <a:ea typeface="+mn-ea"/>
              <a:cs typeface="+mn-cs"/>
            </a:endParaRPr>
          </a:p>
        </p:txBody>
      </p:sp>
      <p:sp>
        <p:nvSpPr>
          <p:cNvPr id="10" name="Foliennummernplatzhalter 9">
            <a:extLst>
              <a:ext uri="{FF2B5EF4-FFF2-40B4-BE49-F238E27FC236}">
                <a16:creationId xmlns:a16="http://schemas.microsoft.com/office/drawing/2014/main" id="{69E65E12-C180-7CEF-B628-80F751C3809F}"/>
              </a:ext>
            </a:extLst>
          </p:cNvPr>
          <p:cNvSpPr>
            <a:spLocks noGrp="1"/>
          </p:cNvSpPr>
          <p:nvPr>
            <p:ph type="sldNum" sz="quarter" idx="16"/>
          </p:nvPr>
        </p:nvSpPr>
        <p:spPr>
          <a:xfrm>
            <a:off x="6044704" y="6624001"/>
            <a:ext cx="102592" cy="129651"/>
          </a:xfrm>
        </p:spPr>
        <p:txBody>
          <a:bodyPr/>
          <a:lstStyle/>
          <a:p>
            <a:r>
              <a:rPr lang="de-DE" dirty="0"/>
              <a:t>13</a:t>
            </a:r>
          </a:p>
        </p:txBody>
      </p:sp>
    </p:spTree>
    <p:extLst>
      <p:ext uri="{BB962C8B-B14F-4D97-AF65-F5344CB8AC3E}">
        <p14:creationId xmlns:p14="http://schemas.microsoft.com/office/powerpoint/2010/main" val="19607827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F397-B1D4-CF52-2CDE-69AE40FAF501}"/>
              </a:ext>
            </a:extLst>
          </p:cNvPr>
          <p:cNvSpPr>
            <a:spLocks noGrp="1"/>
          </p:cNvSpPr>
          <p:nvPr>
            <p:ph type="title"/>
          </p:nvPr>
        </p:nvSpPr>
        <p:spPr>
          <a:xfrm>
            <a:off x="-2" y="628424"/>
            <a:ext cx="4595213" cy="496320"/>
          </a:xfrm>
        </p:spPr>
        <p:txBody>
          <a:bodyPr/>
          <a:lstStyle/>
          <a:p>
            <a:r>
              <a:rPr lang="de-DE" dirty="0"/>
              <a:t>Einrichtung in 5 Schritten</a:t>
            </a:r>
          </a:p>
        </p:txBody>
      </p:sp>
      <p:sp>
        <p:nvSpPr>
          <p:cNvPr id="9" name="Textfeld 8">
            <a:extLst>
              <a:ext uri="{FF2B5EF4-FFF2-40B4-BE49-F238E27FC236}">
                <a16:creationId xmlns:a16="http://schemas.microsoft.com/office/drawing/2014/main" id="{5576BD80-53DC-4731-BF72-E99F3C555826}"/>
              </a:ext>
            </a:extLst>
          </p:cNvPr>
          <p:cNvSpPr txBox="1"/>
          <p:nvPr/>
        </p:nvSpPr>
        <p:spPr>
          <a:xfrm>
            <a:off x="467334" y="2065783"/>
            <a:ext cx="2964370"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Hinweis auf die unterstützten Dateiformate.</a:t>
            </a:r>
          </a:p>
        </p:txBody>
      </p:sp>
      <p:pic>
        <p:nvPicPr>
          <p:cNvPr id="10" name="Grafik 9">
            <a:extLst>
              <a:ext uri="{FF2B5EF4-FFF2-40B4-BE49-F238E27FC236}">
                <a16:creationId xmlns:a16="http://schemas.microsoft.com/office/drawing/2014/main" id="{FAEF3FB1-1DFF-42A8-A1ED-01E05A629343}"/>
              </a:ext>
            </a:extLst>
          </p:cNvPr>
          <p:cNvPicPr>
            <a:picLocks noChangeAspect="1"/>
          </p:cNvPicPr>
          <p:nvPr/>
        </p:nvPicPr>
        <p:blipFill>
          <a:blip r:embed="rId2"/>
          <a:stretch>
            <a:fillRect/>
          </a:stretch>
        </p:blipFill>
        <p:spPr>
          <a:xfrm>
            <a:off x="3748774" y="1489560"/>
            <a:ext cx="7634324" cy="4881600"/>
          </a:xfrm>
          <a:prstGeom prst="rect">
            <a:avLst/>
          </a:prstGeom>
        </p:spPr>
      </p:pic>
      <p:sp>
        <p:nvSpPr>
          <p:cNvPr id="14" name="Textfeld 13">
            <a:extLst>
              <a:ext uri="{FF2B5EF4-FFF2-40B4-BE49-F238E27FC236}">
                <a16:creationId xmlns:a16="http://schemas.microsoft.com/office/drawing/2014/main" id="{A25A43FE-713A-4453-8740-D0A9A116EA2C}"/>
              </a:ext>
            </a:extLst>
          </p:cNvPr>
          <p:cNvSpPr txBox="1"/>
          <p:nvPr/>
        </p:nvSpPr>
        <p:spPr>
          <a:xfrm>
            <a:off x="467334" y="3052988"/>
            <a:ext cx="2677406"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hlinkClick r:id="rId3"/>
              </a:rPr>
              <a:t>Welche Dateitypen können bei Lexware </a:t>
            </a:r>
            <a:r>
              <a:rPr kumimoji="0" lang="de-DE" sz="1800" b="0" i="0" u="none" strike="noStrike" kern="1200" cap="none" spc="0" normalizeH="0" baseline="0" noProof="0" dirty="0" err="1">
                <a:ln>
                  <a:noFill/>
                </a:ln>
                <a:solidFill>
                  <a:srgbClr val="333333"/>
                </a:solidFill>
                <a:effectLst/>
                <a:uLnTx/>
                <a:uFillTx/>
                <a:latin typeface="Calibri" panose="020F0502020204030204"/>
                <a:ea typeface="+mn-ea"/>
                <a:cs typeface="+mn-cs"/>
                <a:hlinkClick r:id="rId3"/>
              </a:rPr>
              <a:t>archivierung</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hlinkClick r:id="rId3"/>
              </a:rPr>
              <a:t> archiviert werden? | Lexware</a:t>
            </a:r>
            <a:endPar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endParaRPr>
          </a:p>
        </p:txBody>
      </p:sp>
      <p:sp>
        <p:nvSpPr>
          <p:cNvPr id="5" name="Foliennummernplatzhalter 4">
            <a:extLst>
              <a:ext uri="{FF2B5EF4-FFF2-40B4-BE49-F238E27FC236}">
                <a16:creationId xmlns:a16="http://schemas.microsoft.com/office/drawing/2014/main" id="{7ACAAC5B-AAB4-3ED3-53D8-9CE9E4F542CA}"/>
              </a:ext>
            </a:extLst>
          </p:cNvPr>
          <p:cNvSpPr>
            <a:spLocks noGrp="1"/>
          </p:cNvSpPr>
          <p:nvPr>
            <p:ph type="sldNum" sz="quarter" idx="16"/>
          </p:nvPr>
        </p:nvSpPr>
        <p:spPr>
          <a:xfrm>
            <a:off x="6044704" y="6624001"/>
            <a:ext cx="102592" cy="129651"/>
          </a:xfrm>
        </p:spPr>
        <p:txBody>
          <a:bodyPr/>
          <a:lstStyle/>
          <a:p>
            <a:r>
              <a:rPr lang="de-DE" dirty="0"/>
              <a:t>58</a:t>
            </a:r>
          </a:p>
        </p:txBody>
      </p:sp>
    </p:spTree>
    <p:extLst>
      <p:ext uri="{BB962C8B-B14F-4D97-AF65-F5344CB8AC3E}">
        <p14:creationId xmlns:p14="http://schemas.microsoft.com/office/powerpoint/2010/main" val="16744893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F397-B1D4-CF52-2CDE-69AE40FAF501}"/>
              </a:ext>
            </a:extLst>
          </p:cNvPr>
          <p:cNvSpPr>
            <a:spLocks noGrp="1"/>
          </p:cNvSpPr>
          <p:nvPr>
            <p:ph type="title"/>
          </p:nvPr>
        </p:nvSpPr>
        <p:spPr>
          <a:xfrm>
            <a:off x="-2" y="628424"/>
            <a:ext cx="4595213" cy="496320"/>
          </a:xfrm>
        </p:spPr>
        <p:txBody>
          <a:bodyPr/>
          <a:lstStyle/>
          <a:p>
            <a:r>
              <a:rPr lang="de-DE" dirty="0"/>
              <a:t>Einrichtung in 5 Schritten</a:t>
            </a:r>
          </a:p>
        </p:txBody>
      </p:sp>
      <p:sp>
        <p:nvSpPr>
          <p:cNvPr id="9" name="Textfeld 8">
            <a:extLst>
              <a:ext uri="{FF2B5EF4-FFF2-40B4-BE49-F238E27FC236}">
                <a16:creationId xmlns:a16="http://schemas.microsoft.com/office/drawing/2014/main" id="{FA464D89-F537-4DCA-8126-063CB321A25E}"/>
              </a:ext>
            </a:extLst>
          </p:cNvPr>
          <p:cNvSpPr txBox="1"/>
          <p:nvPr/>
        </p:nvSpPr>
        <p:spPr>
          <a:xfrm>
            <a:off x="533400" y="2066400"/>
            <a:ext cx="2922493" cy="2585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Lexware Ordner auswählen. Diese werden automatisch angezeigt und Sie wählen einfach die gewünschten Ordner aus. Einmal ausgewählt, werden neu hinzugefügte Dokumente in diesen Ordnern automatisch archiviert.</a:t>
            </a:r>
          </a:p>
        </p:txBody>
      </p:sp>
      <p:pic>
        <p:nvPicPr>
          <p:cNvPr id="12" name="Grafik 11">
            <a:extLst>
              <a:ext uri="{FF2B5EF4-FFF2-40B4-BE49-F238E27FC236}">
                <a16:creationId xmlns:a16="http://schemas.microsoft.com/office/drawing/2014/main" id="{7C9E87E7-4650-4D4C-88EF-D78CBD9FEEF4}"/>
              </a:ext>
            </a:extLst>
          </p:cNvPr>
          <p:cNvPicPr>
            <a:picLocks noChangeAspect="1"/>
          </p:cNvPicPr>
          <p:nvPr/>
        </p:nvPicPr>
        <p:blipFill>
          <a:blip r:embed="rId2"/>
          <a:stretch>
            <a:fillRect/>
          </a:stretch>
        </p:blipFill>
        <p:spPr>
          <a:xfrm>
            <a:off x="4290616" y="1340768"/>
            <a:ext cx="7635600" cy="4895813"/>
          </a:xfrm>
          <a:prstGeom prst="rect">
            <a:avLst/>
          </a:prstGeom>
        </p:spPr>
      </p:pic>
      <p:sp>
        <p:nvSpPr>
          <p:cNvPr id="5" name="Foliennummernplatzhalter 4">
            <a:extLst>
              <a:ext uri="{FF2B5EF4-FFF2-40B4-BE49-F238E27FC236}">
                <a16:creationId xmlns:a16="http://schemas.microsoft.com/office/drawing/2014/main" id="{B36F65D5-621A-5EAF-CB12-C71895DD136C}"/>
              </a:ext>
            </a:extLst>
          </p:cNvPr>
          <p:cNvSpPr>
            <a:spLocks noGrp="1"/>
          </p:cNvSpPr>
          <p:nvPr>
            <p:ph type="sldNum" sz="quarter" idx="16"/>
          </p:nvPr>
        </p:nvSpPr>
        <p:spPr>
          <a:xfrm>
            <a:off x="6044704" y="6624001"/>
            <a:ext cx="102592" cy="129651"/>
          </a:xfrm>
        </p:spPr>
        <p:txBody>
          <a:bodyPr/>
          <a:lstStyle/>
          <a:p>
            <a:r>
              <a:rPr lang="de-DE" dirty="0"/>
              <a:t>59</a:t>
            </a:r>
          </a:p>
        </p:txBody>
      </p:sp>
    </p:spTree>
    <p:extLst>
      <p:ext uri="{BB962C8B-B14F-4D97-AF65-F5344CB8AC3E}">
        <p14:creationId xmlns:p14="http://schemas.microsoft.com/office/powerpoint/2010/main" val="677416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F397-B1D4-CF52-2CDE-69AE40FAF501}"/>
              </a:ext>
            </a:extLst>
          </p:cNvPr>
          <p:cNvSpPr>
            <a:spLocks noGrp="1"/>
          </p:cNvSpPr>
          <p:nvPr>
            <p:ph type="title"/>
          </p:nvPr>
        </p:nvSpPr>
        <p:spPr>
          <a:xfrm>
            <a:off x="-2" y="628424"/>
            <a:ext cx="4595213" cy="496320"/>
          </a:xfrm>
        </p:spPr>
        <p:txBody>
          <a:bodyPr/>
          <a:lstStyle/>
          <a:p>
            <a:r>
              <a:rPr lang="de-DE" dirty="0"/>
              <a:t>Einrichtung in 5 Schritten</a:t>
            </a:r>
          </a:p>
        </p:txBody>
      </p:sp>
      <p:sp>
        <p:nvSpPr>
          <p:cNvPr id="9" name="Textfeld 8">
            <a:extLst>
              <a:ext uri="{FF2B5EF4-FFF2-40B4-BE49-F238E27FC236}">
                <a16:creationId xmlns:a16="http://schemas.microsoft.com/office/drawing/2014/main" id="{1775952A-343E-465E-B041-3CC313A3C4DE}"/>
              </a:ext>
            </a:extLst>
          </p:cNvPr>
          <p:cNvSpPr txBox="1"/>
          <p:nvPr/>
        </p:nvSpPr>
        <p:spPr>
          <a:xfrm>
            <a:off x="442584" y="2066400"/>
            <a:ext cx="3087000" cy="2585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Persönliche Ordner auswählen: Über „Ordner hinzufügen“ wählen Sie die gewünschten Ordner von Ihrem PC oder Netzwerk aus. Einmal ausgewählt, werden neu hinzugefügte Dokumente in diesen Ordnern automatisch archiviert.</a:t>
            </a:r>
          </a:p>
        </p:txBody>
      </p:sp>
      <p:pic>
        <p:nvPicPr>
          <p:cNvPr id="10" name="Grafik 9">
            <a:extLst>
              <a:ext uri="{FF2B5EF4-FFF2-40B4-BE49-F238E27FC236}">
                <a16:creationId xmlns:a16="http://schemas.microsoft.com/office/drawing/2014/main" id="{9D6A463E-5D23-491C-ABC4-E0BED2389363}"/>
              </a:ext>
            </a:extLst>
          </p:cNvPr>
          <p:cNvPicPr>
            <a:picLocks noChangeAspect="1"/>
          </p:cNvPicPr>
          <p:nvPr/>
        </p:nvPicPr>
        <p:blipFill>
          <a:blip r:embed="rId2"/>
          <a:stretch>
            <a:fillRect/>
          </a:stretch>
        </p:blipFill>
        <p:spPr>
          <a:xfrm>
            <a:off x="3713718" y="1479437"/>
            <a:ext cx="7635600" cy="4880246"/>
          </a:xfrm>
          <a:prstGeom prst="rect">
            <a:avLst/>
          </a:prstGeom>
        </p:spPr>
      </p:pic>
      <p:sp>
        <p:nvSpPr>
          <p:cNvPr id="5" name="Foliennummernplatzhalter 4">
            <a:extLst>
              <a:ext uri="{FF2B5EF4-FFF2-40B4-BE49-F238E27FC236}">
                <a16:creationId xmlns:a16="http://schemas.microsoft.com/office/drawing/2014/main" id="{EC6A78EE-3368-0BC9-D37A-1F1B249D88E2}"/>
              </a:ext>
            </a:extLst>
          </p:cNvPr>
          <p:cNvSpPr>
            <a:spLocks noGrp="1"/>
          </p:cNvSpPr>
          <p:nvPr>
            <p:ph type="sldNum" sz="quarter" idx="16"/>
          </p:nvPr>
        </p:nvSpPr>
        <p:spPr>
          <a:xfrm>
            <a:off x="6044704" y="6624001"/>
            <a:ext cx="102592" cy="129651"/>
          </a:xfrm>
        </p:spPr>
        <p:txBody>
          <a:bodyPr/>
          <a:lstStyle/>
          <a:p>
            <a:r>
              <a:rPr lang="de-DE" dirty="0"/>
              <a:t>60</a:t>
            </a:r>
          </a:p>
        </p:txBody>
      </p:sp>
    </p:spTree>
    <p:extLst>
      <p:ext uri="{BB962C8B-B14F-4D97-AF65-F5344CB8AC3E}">
        <p14:creationId xmlns:p14="http://schemas.microsoft.com/office/powerpoint/2010/main" val="24722132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F397-B1D4-CF52-2CDE-69AE40FAF501}"/>
              </a:ext>
            </a:extLst>
          </p:cNvPr>
          <p:cNvSpPr>
            <a:spLocks noGrp="1"/>
          </p:cNvSpPr>
          <p:nvPr>
            <p:ph type="title"/>
          </p:nvPr>
        </p:nvSpPr>
        <p:spPr>
          <a:xfrm>
            <a:off x="-2" y="628424"/>
            <a:ext cx="4595213" cy="496320"/>
          </a:xfrm>
        </p:spPr>
        <p:txBody>
          <a:bodyPr/>
          <a:lstStyle/>
          <a:p>
            <a:r>
              <a:rPr lang="de-DE" dirty="0"/>
              <a:t>Einrichtung in 5 Schritten</a:t>
            </a:r>
          </a:p>
        </p:txBody>
      </p:sp>
      <p:sp>
        <p:nvSpPr>
          <p:cNvPr id="9" name="Textfeld 8">
            <a:extLst>
              <a:ext uri="{FF2B5EF4-FFF2-40B4-BE49-F238E27FC236}">
                <a16:creationId xmlns:a16="http://schemas.microsoft.com/office/drawing/2014/main" id="{91824FBC-276E-4A93-A12C-1C8ABBA06E62}"/>
              </a:ext>
            </a:extLst>
          </p:cNvPr>
          <p:cNvSpPr txBox="1"/>
          <p:nvPr/>
        </p:nvSpPr>
        <p:spPr>
          <a:xfrm>
            <a:off x="442584" y="2066400"/>
            <a:ext cx="2785248"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Mit dem letzten Schritt haben Sie die Einrichtung der Lexware </a:t>
            </a:r>
            <a:r>
              <a:rPr kumimoji="0" lang="de-DE" sz="1800" b="0" i="0" u="none" strike="noStrike" kern="1200" cap="none" spc="0" normalizeH="0" baseline="0" noProof="0" dirty="0" err="1">
                <a:ln>
                  <a:noFill/>
                </a:ln>
                <a:solidFill>
                  <a:srgbClr val="333333"/>
                </a:solidFill>
                <a:effectLst/>
                <a:uLnTx/>
                <a:uFillTx/>
                <a:latin typeface="Calibri" panose="020F0502020204030204"/>
                <a:ea typeface="+mn-ea"/>
                <a:cs typeface="+mn-cs"/>
              </a:rPr>
              <a:t>archivierung</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 abgeschlossen und können die Lexware </a:t>
            </a:r>
            <a:r>
              <a:rPr kumimoji="0" lang="de-DE" sz="1800" b="0" i="0" u="none" strike="noStrike" kern="1200" cap="none" spc="0" normalizeH="0" baseline="0" noProof="0" dirty="0" err="1">
                <a:ln>
                  <a:noFill/>
                </a:ln>
                <a:solidFill>
                  <a:srgbClr val="333333"/>
                </a:solidFill>
                <a:effectLst/>
                <a:uLnTx/>
                <a:uFillTx/>
                <a:latin typeface="Calibri" panose="020F0502020204030204"/>
                <a:ea typeface="+mn-ea"/>
                <a:cs typeface="+mn-cs"/>
              </a:rPr>
              <a:t>archivierung</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 starten.</a:t>
            </a:r>
          </a:p>
        </p:txBody>
      </p:sp>
      <p:pic>
        <p:nvPicPr>
          <p:cNvPr id="10" name="Grafik 9">
            <a:extLst>
              <a:ext uri="{FF2B5EF4-FFF2-40B4-BE49-F238E27FC236}">
                <a16:creationId xmlns:a16="http://schemas.microsoft.com/office/drawing/2014/main" id="{8135389E-0665-4DCD-9BDF-9458D1EAF389}"/>
              </a:ext>
            </a:extLst>
          </p:cNvPr>
          <p:cNvPicPr>
            <a:picLocks noChangeAspect="1"/>
          </p:cNvPicPr>
          <p:nvPr/>
        </p:nvPicPr>
        <p:blipFill>
          <a:blip r:embed="rId2"/>
          <a:stretch>
            <a:fillRect/>
          </a:stretch>
        </p:blipFill>
        <p:spPr>
          <a:xfrm>
            <a:off x="3713718" y="1465260"/>
            <a:ext cx="7635600" cy="4908600"/>
          </a:xfrm>
          <a:prstGeom prst="rect">
            <a:avLst/>
          </a:prstGeom>
        </p:spPr>
      </p:pic>
      <p:sp>
        <p:nvSpPr>
          <p:cNvPr id="5" name="Foliennummernplatzhalter 4">
            <a:extLst>
              <a:ext uri="{FF2B5EF4-FFF2-40B4-BE49-F238E27FC236}">
                <a16:creationId xmlns:a16="http://schemas.microsoft.com/office/drawing/2014/main" id="{1BB2FF68-093B-FD0C-8799-FD62F67F9CAA}"/>
              </a:ext>
            </a:extLst>
          </p:cNvPr>
          <p:cNvSpPr>
            <a:spLocks noGrp="1"/>
          </p:cNvSpPr>
          <p:nvPr>
            <p:ph type="sldNum" sz="quarter" idx="16"/>
          </p:nvPr>
        </p:nvSpPr>
        <p:spPr>
          <a:xfrm>
            <a:off x="6044704" y="6624001"/>
            <a:ext cx="102592" cy="129651"/>
          </a:xfrm>
        </p:spPr>
        <p:txBody>
          <a:bodyPr/>
          <a:lstStyle/>
          <a:p>
            <a:r>
              <a:rPr lang="de-DE" dirty="0"/>
              <a:t>61</a:t>
            </a:r>
          </a:p>
        </p:txBody>
      </p:sp>
    </p:spTree>
    <p:extLst>
      <p:ext uri="{BB962C8B-B14F-4D97-AF65-F5344CB8AC3E}">
        <p14:creationId xmlns:p14="http://schemas.microsoft.com/office/powerpoint/2010/main" val="35498512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F397-B1D4-CF52-2CDE-69AE40FAF501}"/>
              </a:ext>
            </a:extLst>
          </p:cNvPr>
          <p:cNvSpPr>
            <a:spLocks noGrp="1"/>
          </p:cNvSpPr>
          <p:nvPr>
            <p:ph type="title"/>
          </p:nvPr>
        </p:nvSpPr>
        <p:spPr>
          <a:xfrm>
            <a:off x="-2" y="628424"/>
            <a:ext cx="8934029" cy="496320"/>
          </a:xfrm>
        </p:spPr>
        <p:txBody>
          <a:bodyPr/>
          <a:lstStyle/>
          <a:p>
            <a:r>
              <a:rPr lang="de-DE" dirty="0"/>
              <a:t>Voraussetzungen für die Anzeige der „Lexware Ordner“</a:t>
            </a:r>
          </a:p>
        </p:txBody>
      </p:sp>
      <p:sp>
        <p:nvSpPr>
          <p:cNvPr id="9" name="Textplatzhalter 1">
            <a:extLst>
              <a:ext uri="{FF2B5EF4-FFF2-40B4-BE49-F238E27FC236}">
                <a16:creationId xmlns:a16="http://schemas.microsoft.com/office/drawing/2014/main" id="{3347AD92-1126-4A6A-87F2-72D73F97B201}"/>
              </a:ext>
            </a:extLst>
          </p:cNvPr>
          <p:cNvSpPr txBox="1">
            <a:spLocks/>
          </p:cNvSpPr>
          <p:nvPr/>
        </p:nvSpPr>
        <p:spPr>
          <a:xfrm>
            <a:off x="571446" y="1750596"/>
            <a:ext cx="10898071" cy="1252580"/>
          </a:xfrm>
          <a:prstGeom prst="rect">
            <a:avLst/>
          </a:prstGeom>
        </p:spPr>
        <p:txBody>
          <a:bodyPr vert="horz" lIns="91440" tIns="45720" rIns="91440" bIns="45720" rtlCol="0">
            <a:normAutofit/>
          </a:bodyPr>
          <a:lstStyle>
            <a:lvl1pPr marL="0" marR="0" indent="0" algn="l" defTabSz="914400" rtl="0" eaLnBrk="1" latinLnBrk="0" hangingPunct="1">
              <a:lnSpc>
                <a:spcPct val="100000"/>
              </a:lnSpc>
              <a:spcBef>
                <a:spcPts val="600"/>
              </a:spcBef>
              <a:spcAft>
                <a:spcPts val="0"/>
              </a:spcAft>
              <a:buClr>
                <a:srgbClr val="C00000"/>
              </a:buClr>
              <a:buSzPct val="80000"/>
              <a:buFont typeface="Wingdings" panose="05000000000000000000" pitchFamily="2" charset="2"/>
              <a:buNone/>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1pPr>
            <a:lvl2pPr marL="361950"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2pPr>
            <a:lvl3pPr marL="542925"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dirty="0" smtClean="0">
                <a:ln>
                  <a:noFill/>
                </a:ln>
                <a:solidFill>
                  <a:schemeClr val="tx1">
                    <a:lumMod val="75000"/>
                    <a:lumOff val="25000"/>
                  </a:schemeClr>
                </a:solidFill>
                <a:uFillTx/>
                <a:latin typeface="+mn-lt"/>
                <a:ea typeface="+mn-ea"/>
                <a:cs typeface="+mn-cs"/>
                <a:sym typeface="Helvetica"/>
              </a:defRPr>
            </a:lvl3pPr>
            <a:lvl4pPr marL="714375" marR="0" indent="-115888"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4pPr>
            <a:lvl5pPr marL="116436" marR="0" indent="-116436"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5pPr>
            <a:lvl6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6pPr>
            <a:lvl7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7pPr>
            <a:lvl8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8pPr>
            <a:lvl9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9pPr>
          </a:lstStyle>
          <a:p>
            <a:pPr marL="0" marR="0" lvl="0" indent="0" algn="l" defTabSz="914400" rtl="0" eaLnBrk="1" fontAlgn="auto" latinLnBrk="0" hangingPunct="1">
              <a:lnSpc>
                <a:spcPct val="100000"/>
              </a:lnSpc>
              <a:spcBef>
                <a:spcPts val="600"/>
              </a:spcBef>
              <a:spcAft>
                <a:spcPts val="0"/>
              </a:spcAft>
              <a:buClr>
                <a:srgbClr val="C00000"/>
              </a:buClr>
              <a:buSzPct val="80000"/>
              <a:buFont typeface="Wingdings" panose="05000000000000000000" pitchFamily="2" charset="2"/>
              <a:buNone/>
              <a:tabLst/>
              <a:defRPr/>
            </a:pP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t>In der </a:t>
            </a:r>
            <a:r>
              <a:rPr kumimoji="0" lang="de-DE" sz="1800" b="1"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t>Lexware </a:t>
            </a:r>
            <a:r>
              <a:rPr kumimoji="0" lang="de-DE" sz="1800" b="1" i="0" u="none" strike="noStrike" kern="1200" cap="none" spc="0" normalizeH="0" baseline="0" noProof="0" dirty="0" err="1">
                <a:ln>
                  <a:noFill/>
                </a:ln>
                <a:solidFill>
                  <a:srgbClr val="333333"/>
                </a:solidFill>
                <a:effectLst/>
                <a:uLnTx/>
                <a:uFillTx/>
                <a:latin typeface="Calibri" panose="020F0502020204030204"/>
                <a:ea typeface="+mn-ea"/>
                <a:cs typeface="+mn-cs"/>
                <a:sym typeface="Helvetica"/>
              </a:rPr>
              <a:t>faktura+auftrag</a:t>
            </a:r>
            <a:r>
              <a:rPr kumimoji="0" lang="de-DE" sz="1800" b="1"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t> </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t>und Lexware </a:t>
            </a:r>
            <a:r>
              <a:rPr kumimoji="0" lang="de-DE" sz="1800" b="1" i="0" u="none" strike="noStrike" kern="1200" cap="none" spc="0" normalizeH="0" baseline="0" noProof="0" dirty="0" err="1">
                <a:ln>
                  <a:noFill/>
                </a:ln>
                <a:solidFill>
                  <a:srgbClr val="333333"/>
                </a:solidFill>
                <a:effectLst/>
                <a:uLnTx/>
                <a:uFillTx/>
                <a:latin typeface="Calibri" panose="020F0502020204030204"/>
                <a:ea typeface="+mn-ea"/>
                <a:cs typeface="+mn-cs"/>
                <a:sym typeface="Helvetica"/>
              </a:rPr>
              <a:t>warenwirtschaft</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t> sind das die Belege zu allen Auftragsarten, die als PDF-Datei abgelegt werden. Ihre Firma wird in der Archivierung zur Auswahl angezeigt, sobald in der entsprechenden Firma ein Dokument erzeugt wurde. Mit dem Anlegen der ersten PDF-Datei wird der notwendige Ordner 'Bestellung' angelegt. Im Anschluss ist dann die Firma auch im Archivierungs-Assistenten auswählbar.</a:t>
            </a:r>
          </a:p>
          <a:p>
            <a:pPr marL="0" marR="0" lvl="0" indent="0" algn="l" defTabSz="914400" rtl="0" eaLnBrk="1" fontAlgn="auto" latinLnBrk="0" hangingPunct="1">
              <a:lnSpc>
                <a:spcPct val="100000"/>
              </a:lnSpc>
              <a:spcBef>
                <a:spcPts val="600"/>
              </a:spcBef>
              <a:spcAft>
                <a:spcPts val="1200"/>
              </a:spcAft>
              <a:buClr>
                <a:srgbClr val="C00000"/>
              </a:buClr>
              <a:buSzPct val="80000"/>
              <a:buFont typeface="Wingdings" panose="05000000000000000000" pitchFamily="2" charset="2"/>
              <a:buNone/>
              <a:tabLst/>
              <a:defRPr/>
            </a:pPr>
            <a:endParaRPr kumimoji="0" lang="de-DE" sz="1800" b="1" i="0" u="none" strike="noStrike" kern="1200" cap="none" spc="0" normalizeH="0" baseline="0" noProof="0" dirty="0">
              <a:ln>
                <a:noFill/>
              </a:ln>
              <a:solidFill>
                <a:srgbClr val="333333">
                  <a:lumMod val="75000"/>
                  <a:lumOff val="25000"/>
                </a:srgbClr>
              </a:solidFill>
              <a:effectLst/>
              <a:uLnTx/>
              <a:uFillTx/>
              <a:latin typeface="Calibri" panose="020F0502020204030204"/>
              <a:ea typeface="+mn-ea"/>
              <a:cs typeface="+mn-cs"/>
              <a:sym typeface="Helvetica"/>
            </a:endParaRPr>
          </a:p>
          <a:p>
            <a:pPr marL="0" marR="0" lvl="0" indent="0" algn="l" defTabSz="914400" rtl="0" eaLnBrk="1" fontAlgn="auto" latinLnBrk="0" hangingPunct="1">
              <a:lnSpc>
                <a:spcPct val="100000"/>
              </a:lnSpc>
              <a:spcBef>
                <a:spcPts val="600"/>
              </a:spcBef>
              <a:spcAft>
                <a:spcPts val="1200"/>
              </a:spcAft>
              <a:buClr>
                <a:srgbClr val="C00000"/>
              </a:buClr>
              <a:buSzPct val="80000"/>
              <a:buFont typeface="Wingdings" panose="05000000000000000000" pitchFamily="2" charset="2"/>
              <a:buNone/>
              <a:tabLst/>
              <a:defRPr/>
            </a:pPr>
            <a:endParaRPr kumimoji="0" lang="de-DE" sz="1800" b="0" i="0" u="none" strike="noStrike" kern="1200" cap="none" spc="0" normalizeH="0" baseline="0" noProof="0" dirty="0">
              <a:ln>
                <a:noFill/>
              </a:ln>
              <a:solidFill>
                <a:srgbClr val="333333">
                  <a:lumMod val="75000"/>
                  <a:lumOff val="25000"/>
                </a:srgbClr>
              </a:solidFill>
              <a:effectLst/>
              <a:uLnTx/>
              <a:uFillTx/>
              <a:latin typeface="Calibri" panose="020F0502020204030204"/>
              <a:ea typeface="+mn-ea"/>
              <a:cs typeface="+mn-cs"/>
              <a:sym typeface="Helvetica"/>
            </a:endParaRPr>
          </a:p>
        </p:txBody>
      </p:sp>
      <p:sp>
        <p:nvSpPr>
          <p:cNvPr id="10" name="Textfeld 9">
            <a:extLst>
              <a:ext uri="{FF2B5EF4-FFF2-40B4-BE49-F238E27FC236}">
                <a16:creationId xmlns:a16="http://schemas.microsoft.com/office/drawing/2014/main" id="{97157CD3-C368-4C57-9DA8-FDA25E1E3F59}"/>
              </a:ext>
            </a:extLst>
          </p:cNvPr>
          <p:cNvSpPr txBox="1"/>
          <p:nvPr/>
        </p:nvSpPr>
        <p:spPr>
          <a:xfrm>
            <a:off x="571445" y="3173297"/>
            <a:ext cx="10464107"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333333"/>
                </a:solidFill>
                <a:effectLst/>
                <a:uLnTx/>
                <a:uFillTx/>
                <a:latin typeface="Calibri" panose="020F0502020204030204"/>
                <a:ea typeface="+mn-ea"/>
                <a:cs typeface="+mn-cs"/>
              </a:rPr>
              <a:t>Kontrollieren Sie, ob Sie den Druck von PDFs aktiviert haben:</a:t>
            </a:r>
          </a:p>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In Lexware </a:t>
            </a:r>
            <a:r>
              <a:rPr kumimoji="0" lang="de-DE" sz="1800" b="0" i="0" u="none" strike="noStrike" kern="1200" cap="none" spc="0" normalizeH="0" baseline="0" noProof="0" dirty="0" err="1">
                <a:ln>
                  <a:noFill/>
                </a:ln>
                <a:solidFill>
                  <a:srgbClr val="333333"/>
                </a:solidFill>
                <a:effectLst/>
                <a:uLnTx/>
                <a:uFillTx/>
                <a:latin typeface="Calibri" panose="020F0502020204030204"/>
                <a:ea typeface="+mn-ea"/>
                <a:cs typeface="+mn-cs"/>
              </a:rPr>
              <a:t>faktura+auftrag</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 klicken Sie auf 'Extras - Optionen - Kundenmappe‘.</a:t>
            </a:r>
          </a:p>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In der Lexware </a:t>
            </a:r>
            <a:r>
              <a:rPr kumimoji="0" lang="de-DE" sz="1800" b="0" i="0" u="none" strike="noStrike" kern="1200" cap="none" spc="0" normalizeH="0" baseline="0" noProof="0" dirty="0" err="1">
                <a:ln>
                  <a:noFill/>
                </a:ln>
                <a:solidFill>
                  <a:srgbClr val="333333"/>
                </a:solidFill>
                <a:effectLst/>
                <a:uLnTx/>
                <a:uFillTx/>
                <a:latin typeface="Calibri" panose="020F0502020204030204"/>
                <a:ea typeface="+mn-ea"/>
                <a:cs typeface="+mn-cs"/>
              </a:rPr>
              <a:t>warenwirtschaft</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 klicken Sie auf 'Verwaltung - Einstellungen - Kundenoptionen - PDF'.</a:t>
            </a:r>
          </a:p>
        </p:txBody>
      </p:sp>
      <p:sp>
        <p:nvSpPr>
          <p:cNvPr id="12" name="Textfeld 11">
            <a:extLst>
              <a:ext uri="{FF2B5EF4-FFF2-40B4-BE49-F238E27FC236}">
                <a16:creationId xmlns:a16="http://schemas.microsoft.com/office/drawing/2014/main" id="{04D5CF29-614A-40F3-8A27-F3492EA76FC6}"/>
              </a:ext>
            </a:extLst>
          </p:cNvPr>
          <p:cNvSpPr txBox="1"/>
          <p:nvPr/>
        </p:nvSpPr>
        <p:spPr>
          <a:xfrm>
            <a:off x="571446" y="4391486"/>
            <a:ext cx="11125159" cy="1477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In der </a:t>
            </a:r>
            <a:r>
              <a:rPr kumimoji="0" lang="de-DE" sz="1800" b="1" i="0" u="none" strike="noStrike" kern="1200" cap="none" spc="0" normalizeH="0" baseline="0" noProof="0" dirty="0">
                <a:ln>
                  <a:noFill/>
                </a:ln>
                <a:solidFill>
                  <a:srgbClr val="333333"/>
                </a:solidFill>
                <a:effectLst/>
                <a:uLnTx/>
                <a:uFillTx/>
                <a:latin typeface="Calibri" panose="020F0502020204030204"/>
                <a:ea typeface="+mn-ea"/>
                <a:cs typeface="+mn-cs"/>
              </a:rPr>
              <a:t>Lexware </a:t>
            </a:r>
            <a:r>
              <a:rPr kumimoji="0" lang="de-DE" sz="1800" b="1" i="0" u="none" strike="noStrike" kern="1200" cap="none" spc="0" normalizeH="0" baseline="0" noProof="0" dirty="0" err="1">
                <a:ln>
                  <a:noFill/>
                </a:ln>
                <a:solidFill>
                  <a:srgbClr val="333333"/>
                </a:solidFill>
                <a:effectLst/>
                <a:uLnTx/>
                <a:uFillTx/>
                <a:latin typeface="Calibri" panose="020F0502020204030204"/>
                <a:ea typeface="+mn-ea"/>
                <a:cs typeface="+mn-cs"/>
              </a:rPr>
              <a:t>buchhaltung</a:t>
            </a:r>
            <a:r>
              <a:rPr kumimoji="0" lang="de-DE" sz="1800" b="1" i="0" u="none" strike="noStrike" kern="1200" cap="none" spc="0" normalizeH="0" baseline="0" noProof="0" dirty="0">
                <a:ln>
                  <a:noFill/>
                </a:ln>
                <a:solidFill>
                  <a:srgbClr val="333333"/>
                </a:solidFill>
                <a:effectLst/>
                <a:uLnTx/>
                <a:uFillTx/>
                <a:latin typeface="Calibri" panose="020F0502020204030204"/>
                <a:ea typeface="+mn-ea"/>
                <a:cs typeface="+mn-cs"/>
              </a:rPr>
              <a:t> </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handelt es sich hierbei um die 'digitalen Belege', die den einzelnen Buchungen zugeordnet werden. Das bedeutet, dass die Ordner 'Eingangskorb = Inbox' und 'Gebuchte Belege = </a:t>
            </a:r>
            <a:r>
              <a:rPr kumimoji="0" lang="de-DE" sz="1800" b="0" i="0" u="none" strike="noStrike" kern="1200" cap="none" spc="0" normalizeH="0" baseline="0" noProof="0" dirty="0" err="1">
                <a:ln>
                  <a:noFill/>
                </a:ln>
                <a:solidFill>
                  <a:srgbClr val="333333"/>
                </a:solidFill>
                <a:effectLst/>
                <a:uLnTx/>
                <a:uFillTx/>
                <a:latin typeface="Calibri" panose="020F0502020204030204"/>
                <a:ea typeface="+mn-ea"/>
                <a:cs typeface="+mn-cs"/>
              </a:rPr>
              <a:t>MemoStorage</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 erst angezeigt werden, wenn Sie digitale Belege hinzugefügt bzw. eine Buchung mit einem digitalen Beleg getätigt haben. Nachdem Sie den ersten digitalen Beleg in Ihrer Buchhaltungs-Firma gebucht haben, ist die Firma im Archivierungs-Assistenten auswählbar.</a:t>
            </a:r>
          </a:p>
        </p:txBody>
      </p:sp>
      <p:sp>
        <p:nvSpPr>
          <p:cNvPr id="5" name="Foliennummernplatzhalter 4">
            <a:extLst>
              <a:ext uri="{FF2B5EF4-FFF2-40B4-BE49-F238E27FC236}">
                <a16:creationId xmlns:a16="http://schemas.microsoft.com/office/drawing/2014/main" id="{1414D943-3FCC-47DD-4A3D-F127E8A1919A}"/>
              </a:ext>
            </a:extLst>
          </p:cNvPr>
          <p:cNvSpPr>
            <a:spLocks noGrp="1"/>
          </p:cNvSpPr>
          <p:nvPr>
            <p:ph type="sldNum" sz="quarter" idx="16"/>
          </p:nvPr>
        </p:nvSpPr>
        <p:spPr>
          <a:xfrm>
            <a:off x="6044704" y="6624001"/>
            <a:ext cx="102592" cy="129651"/>
          </a:xfrm>
        </p:spPr>
        <p:txBody>
          <a:bodyPr/>
          <a:lstStyle/>
          <a:p>
            <a:r>
              <a:rPr lang="de-DE" dirty="0"/>
              <a:t>62</a:t>
            </a:r>
          </a:p>
        </p:txBody>
      </p:sp>
    </p:spTree>
    <p:extLst>
      <p:ext uri="{BB962C8B-B14F-4D97-AF65-F5344CB8AC3E}">
        <p14:creationId xmlns:p14="http://schemas.microsoft.com/office/powerpoint/2010/main" val="1803039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F397-B1D4-CF52-2CDE-69AE40FAF501}"/>
              </a:ext>
            </a:extLst>
          </p:cNvPr>
          <p:cNvSpPr>
            <a:spLocks noGrp="1"/>
          </p:cNvSpPr>
          <p:nvPr>
            <p:ph type="title"/>
          </p:nvPr>
        </p:nvSpPr>
        <p:spPr>
          <a:xfrm>
            <a:off x="-2" y="628424"/>
            <a:ext cx="4384963" cy="496320"/>
          </a:xfrm>
        </p:spPr>
        <p:txBody>
          <a:bodyPr/>
          <a:lstStyle/>
          <a:p>
            <a:r>
              <a:rPr lang="de-DE" dirty="0"/>
              <a:t>E-Mail-Konto einrichten</a:t>
            </a:r>
          </a:p>
        </p:txBody>
      </p:sp>
      <p:sp>
        <p:nvSpPr>
          <p:cNvPr id="3" name="Textplatzhalter 2">
            <a:extLst>
              <a:ext uri="{FF2B5EF4-FFF2-40B4-BE49-F238E27FC236}">
                <a16:creationId xmlns:a16="http://schemas.microsoft.com/office/drawing/2014/main" id="{AC3B31C8-3AA3-60D1-51E1-B9D21FA97560}"/>
              </a:ext>
            </a:extLst>
          </p:cNvPr>
          <p:cNvSpPr>
            <a:spLocks noGrp="1"/>
          </p:cNvSpPr>
          <p:nvPr>
            <p:ph type="body" sz="quarter" idx="13"/>
          </p:nvPr>
        </p:nvSpPr>
        <p:spPr>
          <a:xfrm>
            <a:off x="696000" y="1521328"/>
            <a:ext cx="3743816" cy="3995904"/>
          </a:xfrm>
        </p:spPr>
        <p:txBody>
          <a:bodyPr/>
          <a:lstStyle/>
          <a:p>
            <a:pPr marL="0" indent="0">
              <a:buNone/>
            </a:pPr>
            <a:r>
              <a:rPr lang="de-DE" b="0" i="0" dirty="0">
                <a:solidFill>
                  <a:srgbClr val="333333"/>
                </a:solidFill>
                <a:effectLst/>
              </a:rPr>
              <a:t>Organisieren Sie Ihr E-Mail-Postfach sinnvoll. Wir empfehlen Ihnen, eigene Ordner für archivierungspflichtige Dokumente zu erstellen. Die Anlage einer Ordnerstruktur in Ihrem E-Mail-Postfach erspart Ihnen langfristig viel Zeit und Aufwand, da Sie automatisch die richtigen E-Mails archivieren. Nehmen Sie hierfür einen aussagekräftigen Namen, z. B. den Ordner 'Rechnungen'.</a:t>
            </a:r>
            <a:endParaRPr lang="de-DE" dirty="0"/>
          </a:p>
        </p:txBody>
      </p:sp>
      <p:sp>
        <p:nvSpPr>
          <p:cNvPr id="6" name="Textfeld 5">
            <a:extLst>
              <a:ext uri="{FF2B5EF4-FFF2-40B4-BE49-F238E27FC236}">
                <a16:creationId xmlns:a16="http://schemas.microsoft.com/office/drawing/2014/main" id="{DA2EA4AF-03E6-43AC-9FCE-82CD5F99138F}"/>
              </a:ext>
            </a:extLst>
          </p:cNvPr>
          <p:cNvSpPr txBox="1"/>
          <p:nvPr/>
        </p:nvSpPr>
        <p:spPr>
          <a:xfrm>
            <a:off x="962431" y="6044910"/>
            <a:ext cx="684506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hlinkClick r:id="rId2"/>
              </a:rPr>
              <a:t>E-Mail-Konto einrichten - Lexware </a:t>
            </a:r>
            <a:r>
              <a:rPr kumimoji="0" lang="de-DE" sz="1800" b="0" i="0" u="none" strike="noStrike" kern="1200" cap="none" spc="0" normalizeH="0" baseline="0" noProof="0" dirty="0" err="1">
                <a:ln>
                  <a:noFill/>
                </a:ln>
                <a:solidFill>
                  <a:srgbClr val="333333"/>
                </a:solidFill>
                <a:effectLst/>
                <a:uLnTx/>
                <a:uFillTx/>
                <a:latin typeface="Calibri" panose="020F0502020204030204"/>
                <a:ea typeface="+mn-ea"/>
                <a:cs typeface="+mn-cs"/>
                <a:hlinkClick r:id="rId2"/>
              </a:rPr>
              <a:t>archivierung</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hlinkClick r:id="rId2"/>
              </a:rPr>
              <a:t> | Lexware</a:t>
            </a:r>
            <a:endPar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53768BE2-4316-465F-8EC9-E93BB7D667FD}"/>
              </a:ext>
            </a:extLst>
          </p:cNvPr>
          <p:cNvPicPr>
            <a:picLocks noChangeAspect="1"/>
          </p:cNvPicPr>
          <p:nvPr/>
        </p:nvPicPr>
        <p:blipFill>
          <a:blip r:embed="rId3"/>
          <a:stretch>
            <a:fillRect/>
          </a:stretch>
        </p:blipFill>
        <p:spPr>
          <a:xfrm>
            <a:off x="5519936" y="1521328"/>
            <a:ext cx="5164050" cy="3412154"/>
          </a:xfrm>
          <a:prstGeom prst="rect">
            <a:avLst/>
          </a:prstGeom>
        </p:spPr>
      </p:pic>
      <p:sp>
        <p:nvSpPr>
          <p:cNvPr id="9" name="Textplatzhalter 1">
            <a:extLst>
              <a:ext uri="{FF2B5EF4-FFF2-40B4-BE49-F238E27FC236}">
                <a16:creationId xmlns:a16="http://schemas.microsoft.com/office/drawing/2014/main" id="{1514BF7D-6919-4888-AB46-7CC713E7153D}"/>
              </a:ext>
            </a:extLst>
          </p:cNvPr>
          <p:cNvSpPr txBox="1">
            <a:spLocks/>
          </p:cNvSpPr>
          <p:nvPr/>
        </p:nvSpPr>
        <p:spPr>
          <a:xfrm>
            <a:off x="550337" y="5489208"/>
            <a:ext cx="10476228" cy="369332"/>
          </a:xfrm>
          <a:prstGeom prst="rect">
            <a:avLst/>
          </a:prstGeom>
        </p:spPr>
        <p:txBody>
          <a:bodyPr vert="horz" lIns="91440" tIns="45720" rIns="91440" bIns="45720" rtlCol="0">
            <a:normAutofit/>
          </a:bodyPr>
          <a:lstStyle>
            <a:lvl1pPr marL="0" marR="0" indent="0" algn="l" defTabSz="914400" rtl="0" eaLnBrk="1" latinLnBrk="0" hangingPunct="1">
              <a:lnSpc>
                <a:spcPct val="100000"/>
              </a:lnSpc>
              <a:spcBef>
                <a:spcPts val="600"/>
              </a:spcBef>
              <a:spcAft>
                <a:spcPts val="0"/>
              </a:spcAft>
              <a:buClr>
                <a:srgbClr val="C00000"/>
              </a:buClr>
              <a:buSzPct val="80000"/>
              <a:buFont typeface="Wingdings" panose="05000000000000000000" pitchFamily="2" charset="2"/>
              <a:buNone/>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1pPr>
            <a:lvl2pPr marL="361950"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2pPr>
            <a:lvl3pPr marL="542925"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dirty="0" smtClean="0">
                <a:ln>
                  <a:noFill/>
                </a:ln>
                <a:solidFill>
                  <a:schemeClr val="tx1">
                    <a:lumMod val="75000"/>
                    <a:lumOff val="25000"/>
                  </a:schemeClr>
                </a:solidFill>
                <a:uFillTx/>
                <a:latin typeface="+mn-lt"/>
                <a:ea typeface="+mn-ea"/>
                <a:cs typeface="+mn-cs"/>
                <a:sym typeface="Helvetica"/>
              </a:defRPr>
            </a:lvl3pPr>
            <a:lvl4pPr marL="714375" marR="0" indent="-115888"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4pPr>
            <a:lvl5pPr marL="116436" marR="0" indent="-116436"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5pPr>
            <a:lvl6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6pPr>
            <a:lvl7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7pPr>
            <a:lvl8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8pPr>
            <a:lvl9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9pPr>
          </a:lstStyle>
          <a:p>
            <a:pPr marL="0" marR="0" lvl="0" indent="0" algn="l" defTabSz="914400" rtl="0" eaLnBrk="1" fontAlgn="auto" latinLnBrk="0" hangingPunct="1">
              <a:lnSpc>
                <a:spcPct val="100000"/>
              </a:lnSpc>
              <a:spcBef>
                <a:spcPts val="600"/>
              </a:spcBef>
              <a:spcAft>
                <a:spcPts val="0"/>
              </a:spcAft>
              <a:buClr>
                <a:srgbClr val="C00000"/>
              </a:buClr>
              <a:buSzPct val="80000"/>
              <a:buFont typeface="Wingdings" panose="05000000000000000000" pitchFamily="2" charset="2"/>
              <a:buNone/>
              <a:tabLst/>
              <a:defRPr/>
            </a:pP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t>Eine Anleitung wie sie Ihr E-Mail-Konto in der Lexware </a:t>
            </a:r>
            <a:r>
              <a:rPr kumimoji="0" lang="de-DE" sz="1800" b="0" i="0" u="none" strike="noStrike" kern="1200" cap="none" spc="0" normalizeH="0" baseline="0" noProof="0" dirty="0" err="1">
                <a:ln>
                  <a:noFill/>
                </a:ln>
                <a:solidFill>
                  <a:srgbClr val="333333"/>
                </a:solidFill>
                <a:effectLst/>
                <a:uLnTx/>
                <a:uFillTx/>
                <a:latin typeface="Calibri" panose="020F0502020204030204"/>
                <a:ea typeface="+mn-ea"/>
                <a:cs typeface="+mn-cs"/>
                <a:sym typeface="Helvetica"/>
              </a:rPr>
              <a:t>archivierung</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t> einrichten finden Sie über folgenden Link:</a:t>
            </a:r>
            <a:endParaRPr kumimoji="0" lang="de-DE" sz="1800" b="1" i="0" u="none" strike="noStrike" kern="1200" cap="none" spc="0" normalizeH="0" baseline="0" noProof="0" dirty="0">
              <a:ln>
                <a:noFill/>
              </a:ln>
              <a:solidFill>
                <a:srgbClr val="333333">
                  <a:lumMod val="75000"/>
                  <a:lumOff val="25000"/>
                </a:srgbClr>
              </a:solidFill>
              <a:effectLst/>
              <a:uLnTx/>
              <a:uFillTx/>
              <a:latin typeface="Calibri" panose="020F0502020204030204"/>
              <a:ea typeface="+mn-ea"/>
              <a:cs typeface="+mn-cs"/>
              <a:sym typeface="Helvetica"/>
            </a:endParaRPr>
          </a:p>
        </p:txBody>
      </p:sp>
      <p:sp>
        <p:nvSpPr>
          <p:cNvPr id="10" name="Info-Symbol">
            <a:extLst>
              <a:ext uri="{FF2B5EF4-FFF2-40B4-BE49-F238E27FC236}">
                <a16:creationId xmlns:a16="http://schemas.microsoft.com/office/drawing/2014/main" id="{7836D2B6-51F8-407B-9638-B25CA3390132}"/>
              </a:ext>
            </a:extLst>
          </p:cNvPr>
          <p:cNvSpPr>
            <a:spLocks noChangeAspect="1"/>
          </p:cNvSpPr>
          <p:nvPr/>
        </p:nvSpPr>
        <p:spPr>
          <a:xfrm>
            <a:off x="535981" y="5987792"/>
            <a:ext cx="426450" cy="426450"/>
          </a:xfrm>
          <a:custGeom>
            <a:avLst/>
            <a:gdLst>
              <a:gd name="connsiteX0" fmla="*/ 227605 w 626400"/>
              <a:gd name="connsiteY0" fmla="*/ 237250 h 626400"/>
              <a:gd name="connsiteX1" fmla="*/ 227605 w 626400"/>
              <a:gd name="connsiteY1" fmla="*/ 287247 h 626400"/>
              <a:gd name="connsiteX2" fmla="*/ 294001 w 626400"/>
              <a:gd name="connsiteY2" fmla="*/ 287247 h 626400"/>
              <a:gd name="connsiteX3" fmla="*/ 294001 w 626400"/>
              <a:gd name="connsiteY3" fmla="*/ 399240 h 626400"/>
              <a:gd name="connsiteX4" fmla="*/ 215606 w 626400"/>
              <a:gd name="connsiteY4" fmla="*/ 399240 h 626400"/>
              <a:gd name="connsiteX5" fmla="*/ 215606 w 626400"/>
              <a:gd name="connsiteY5" fmla="*/ 449237 h 626400"/>
              <a:gd name="connsiteX6" fmla="*/ 294001 w 626400"/>
              <a:gd name="connsiteY6" fmla="*/ 449237 h 626400"/>
              <a:gd name="connsiteX7" fmla="*/ 298001 w 626400"/>
              <a:gd name="connsiteY7" fmla="*/ 449237 h 626400"/>
              <a:gd name="connsiteX8" fmla="*/ 343998 w 626400"/>
              <a:gd name="connsiteY8" fmla="*/ 449237 h 626400"/>
              <a:gd name="connsiteX9" fmla="*/ 347998 w 626400"/>
              <a:gd name="connsiteY9" fmla="*/ 449237 h 626400"/>
              <a:gd name="connsiteX10" fmla="*/ 410794 w 626400"/>
              <a:gd name="connsiteY10" fmla="*/ 449237 h 626400"/>
              <a:gd name="connsiteX11" fmla="*/ 410794 w 626400"/>
              <a:gd name="connsiteY11" fmla="*/ 399240 h 626400"/>
              <a:gd name="connsiteX12" fmla="*/ 347998 w 626400"/>
              <a:gd name="connsiteY12" fmla="*/ 399240 h 626400"/>
              <a:gd name="connsiteX13" fmla="*/ 347998 w 626400"/>
              <a:gd name="connsiteY13" fmla="*/ 287247 h 626400"/>
              <a:gd name="connsiteX14" fmla="*/ 347998 w 626400"/>
              <a:gd name="connsiteY14" fmla="*/ 249249 h 626400"/>
              <a:gd name="connsiteX15" fmla="*/ 347998 w 626400"/>
              <a:gd name="connsiteY15" fmla="*/ 237250 h 626400"/>
              <a:gd name="connsiteX16" fmla="*/ 318599 w 626400"/>
              <a:gd name="connsiteY16" fmla="*/ 139456 h 626400"/>
              <a:gd name="connsiteX17" fmla="*/ 293601 w 626400"/>
              <a:gd name="connsiteY17" fmla="*/ 149055 h 626400"/>
              <a:gd name="connsiteX18" fmla="*/ 284002 w 626400"/>
              <a:gd name="connsiteY18" fmla="*/ 174054 h 626400"/>
              <a:gd name="connsiteX19" fmla="*/ 293601 w 626400"/>
              <a:gd name="connsiteY19" fmla="*/ 199052 h 626400"/>
              <a:gd name="connsiteX20" fmla="*/ 318599 w 626400"/>
              <a:gd name="connsiteY20" fmla="*/ 208652 h 626400"/>
              <a:gd name="connsiteX21" fmla="*/ 343598 w 626400"/>
              <a:gd name="connsiteY21" fmla="*/ 199052 h 626400"/>
              <a:gd name="connsiteX22" fmla="*/ 353197 w 626400"/>
              <a:gd name="connsiteY22" fmla="*/ 174054 h 626400"/>
              <a:gd name="connsiteX23" fmla="*/ 343598 w 626400"/>
              <a:gd name="connsiteY23" fmla="*/ 149055 h 626400"/>
              <a:gd name="connsiteX24" fmla="*/ 318599 w 626400"/>
              <a:gd name="connsiteY24" fmla="*/ 139456 h 626400"/>
              <a:gd name="connsiteX25" fmla="*/ 313200 w 626400"/>
              <a:gd name="connsiteY25" fmla="*/ 0 h 626400"/>
              <a:gd name="connsiteX26" fmla="*/ 626400 w 626400"/>
              <a:gd name="connsiteY26" fmla="*/ 313200 h 626400"/>
              <a:gd name="connsiteX27" fmla="*/ 313200 w 626400"/>
              <a:gd name="connsiteY27" fmla="*/ 626400 h 626400"/>
              <a:gd name="connsiteX28" fmla="*/ 0 w 626400"/>
              <a:gd name="connsiteY28" fmla="*/ 313200 h 626400"/>
              <a:gd name="connsiteX29" fmla="*/ 313200 w 626400"/>
              <a:gd name="connsiteY29" fmla="*/ 0 h 62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400" h="626400">
                <a:moveTo>
                  <a:pt x="227605" y="237250"/>
                </a:moveTo>
                <a:lnTo>
                  <a:pt x="227605" y="287247"/>
                </a:lnTo>
                <a:lnTo>
                  <a:pt x="294001" y="287247"/>
                </a:lnTo>
                <a:lnTo>
                  <a:pt x="294001" y="399240"/>
                </a:lnTo>
                <a:lnTo>
                  <a:pt x="215606" y="399240"/>
                </a:lnTo>
                <a:lnTo>
                  <a:pt x="215606" y="449237"/>
                </a:lnTo>
                <a:lnTo>
                  <a:pt x="294001" y="449237"/>
                </a:lnTo>
                <a:lnTo>
                  <a:pt x="298001" y="449237"/>
                </a:lnTo>
                <a:lnTo>
                  <a:pt x="343998" y="449237"/>
                </a:lnTo>
                <a:lnTo>
                  <a:pt x="347998" y="449237"/>
                </a:lnTo>
                <a:lnTo>
                  <a:pt x="410794" y="449237"/>
                </a:lnTo>
                <a:lnTo>
                  <a:pt x="410794" y="399240"/>
                </a:lnTo>
                <a:lnTo>
                  <a:pt x="347998" y="399240"/>
                </a:lnTo>
                <a:lnTo>
                  <a:pt x="347998" y="287247"/>
                </a:lnTo>
                <a:lnTo>
                  <a:pt x="347998" y="249249"/>
                </a:lnTo>
                <a:lnTo>
                  <a:pt x="347998" y="237250"/>
                </a:lnTo>
                <a:close/>
                <a:moveTo>
                  <a:pt x="318599" y="139456"/>
                </a:moveTo>
                <a:cubicBezTo>
                  <a:pt x="308333" y="139456"/>
                  <a:pt x="300001" y="142656"/>
                  <a:pt x="293601" y="149055"/>
                </a:cubicBezTo>
                <a:cubicBezTo>
                  <a:pt x="287201" y="155455"/>
                  <a:pt x="284002" y="163788"/>
                  <a:pt x="284002" y="174054"/>
                </a:cubicBezTo>
                <a:cubicBezTo>
                  <a:pt x="284002" y="184320"/>
                  <a:pt x="287201" y="192653"/>
                  <a:pt x="293601" y="199052"/>
                </a:cubicBezTo>
                <a:cubicBezTo>
                  <a:pt x="300001" y="205452"/>
                  <a:pt x="308333" y="208652"/>
                  <a:pt x="318599" y="208652"/>
                </a:cubicBezTo>
                <a:cubicBezTo>
                  <a:pt x="328865" y="208652"/>
                  <a:pt x="337198" y="205452"/>
                  <a:pt x="343598" y="199052"/>
                </a:cubicBezTo>
                <a:cubicBezTo>
                  <a:pt x="349998" y="192653"/>
                  <a:pt x="353197" y="184320"/>
                  <a:pt x="353197" y="174054"/>
                </a:cubicBezTo>
                <a:cubicBezTo>
                  <a:pt x="353197" y="163788"/>
                  <a:pt x="349998" y="155455"/>
                  <a:pt x="343598" y="149055"/>
                </a:cubicBezTo>
                <a:cubicBezTo>
                  <a:pt x="337198" y="142656"/>
                  <a:pt x="328865" y="139456"/>
                  <a:pt x="318599" y="139456"/>
                </a:cubicBezTo>
                <a:close/>
                <a:moveTo>
                  <a:pt x="313200" y="0"/>
                </a:moveTo>
                <a:cubicBezTo>
                  <a:pt x="486176" y="0"/>
                  <a:pt x="626400" y="140224"/>
                  <a:pt x="626400" y="313200"/>
                </a:cubicBezTo>
                <a:cubicBezTo>
                  <a:pt x="626400" y="486176"/>
                  <a:pt x="486176" y="626400"/>
                  <a:pt x="313200" y="626400"/>
                </a:cubicBezTo>
                <a:cubicBezTo>
                  <a:pt x="140224" y="626400"/>
                  <a:pt x="0" y="486176"/>
                  <a:pt x="0" y="313200"/>
                </a:cubicBezTo>
                <a:cubicBezTo>
                  <a:pt x="0" y="140224"/>
                  <a:pt x="140224" y="0"/>
                  <a:pt x="313200" y="0"/>
                </a:cubicBezTo>
                <a:close/>
              </a:path>
            </a:pathLst>
          </a:custGeom>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3200" dirty="0">
              <a:solidFill>
                <a:schemeClr val="bg1"/>
              </a:solidFill>
              <a:latin typeface="+mn-lt"/>
              <a:ea typeface="+mn-ea"/>
              <a:cs typeface="+mn-cs"/>
            </a:endParaRPr>
          </a:p>
        </p:txBody>
      </p:sp>
      <p:sp>
        <p:nvSpPr>
          <p:cNvPr id="7" name="Foliennummernplatzhalter 6">
            <a:extLst>
              <a:ext uri="{FF2B5EF4-FFF2-40B4-BE49-F238E27FC236}">
                <a16:creationId xmlns:a16="http://schemas.microsoft.com/office/drawing/2014/main" id="{8C7361F2-6FFE-C12E-3092-828AC2BE2A81}"/>
              </a:ext>
            </a:extLst>
          </p:cNvPr>
          <p:cNvSpPr>
            <a:spLocks noGrp="1"/>
          </p:cNvSpPr>
          <p:nvPr>
            <p:ph type="sldNum" sz="quarter" idx="16"/>
          </p:nvPr>
        </p:nvSpPr>
        <p:spPr>
          <a:xfrm>
            <a:off x="6044704" y="6624001"/>
            <a:ext cx="102592" cy="129651"/>
          </a:xfrm>
        </p:spPr>
        <p:txBody>
          <a:bodyPr/>
          <a:lstStyle/>
          <a:p>
            <a:r>
              <a:rPr lang="de-DE" dirty="0"/>
              <a:t>63</a:t>
            </a:r>
          </a:p>
        </p:txBody>
      </p:sp>
    </p:spTree>
    <p:extLst>
      <p:ext uri="{BB962C8B-B14F-4D97-AF65-F5344CB8AC3E}">
        <p14:creationId xmlns:p14="http://schemas.microsoft.com/office/powerpoint/2010/main" val="26971734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F397-B1D4-CF52-2CDE-69AE40FAF501}"/>
              </a:ext>
            </a:extLst>
          </p:cNvPr>
          <p:cNvSpPr>
            <a:spLocks noGrp="1"/>
          </p:cNvSpPr>
          <p:nvPr>
            <p:ph type="title"/>
          </p:nvPr>
        </p:nvSpPr>
        <p:spPr>
          <a:xfrm>
            <a:off x="-2" y="628424"/>
            <a:ext cx="3874118" cy="496320"/>
          </a:xfrm>
        </p:spPr>
        <p:txBody>
          <a:bodyPr/>
          <a:lstStyle/>
          <a:p>
            <a:r>
              <a:rPr lang="de-DE" dirty="0"/>
              <a:t>Benutzerverwaltung</a:t>
            </a:r>
          </a:p>
        </p:txBody>
      </p:sp>
      <p:sp>
        <p:nvSpPr>
          <p:cNvPr id="11" name="Textplatzhalter 1">
            <a:extLst>
              <a:ext uri="{FF2B5EF4-FFF2-40B4-BE49-F238E27FC236}">
                <a16:creationId xmlns:a16="http://schemas.microsoft.com/office/drawing/2014/main" id="{593B88C8-7BCC-48B5-8A3D-AD412B0C1DC8}"/>
              </a:ext>
            </a:extLst>
          </p:cNvPr>
          <p:cNvSpPr txBox="1">
            <a:spLocks/>
          </p:cNvSpPr>
          <p:nvPr/>
        </p:nvSpPr>
        <p:spPr>
          <a:xfrm>
            <a:off x="522894" y="1750596"/>
            <a:ext cx="10898071" cy="436792"/>
          </a:xfrm>
          <a:prstGeom prst="rect">
            <a:avLst/>
          </a:prstGeom>
        </p:spPr>
        <p:txBody>
          <a:bodyPr vert="horz" lIns="91440" tIns="45720" rIns="91440" bIns="45720" rtlCol="0">
            <a:normAutofit/>
          </a:bodyPr>
          <a:lstStyle>
            <a:lvl1pPr marL="0" marR="0" indent="0" algn="l" defTabSz="914400" rtl="0" eaLnBrk="1" latinLnBrk="0" hangingPunct="1">
              <a:lnSpc>
                <a:spcPct val="100000"/>
              </a:lnSpc>
              <a:spcBef>
                <a:spcPts val="600"/>
              </a:spcBef>
              <a:spcAft>
                <a:spcPts val="0"/>
              </a:spcAft>
              <a:buClr>
                <a:srgbClr val="C00000"/>
              </a:buClr>
              <a:buSzPct val="80000"/>
              <a:buFont typeface="Wingdings" panose="05000000000000000000" pitchFamily="2" charset="2"/>
              <a:buNone/>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1pPr>
            <a:lvl2pPr marL="361950"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2pPr>
            <a:lvl3pPr marL="542925"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dirty="0" smtClean="0">
                <a:ln>
                  <a:noFill/>
                </a:ln>
                <a:solidFill>
                  <a:schemeClr val="tx1">
                    <a:lumMod val="75000"/>
                    <a:lumOff val="25000"/>
                  </a:schemeClr>
                </a:solidFill>
                <a:uFillTx/>
                <a:latin typeface="+mn-lt"/>
                <a:ea typeface="+mn-ea"/>
                <a:cs typeface="+mn-cs"/>
                <a:sym typeface="Helvetica"/>
              </a:defRPr>
            </a:lvl3pPr>
            <a:lvl4pPr marL="714375" marR="0" indent="-115888"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4pPr>
            <a:lvl5pPr marL="116436" marR="0" indent="-116436"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5pPr>
            <a:lvl6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6pPr>
            <a:lvl7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7pPr>
            <a:lvl8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8pPr>
            <a:lvl9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9pPr>
          </a:lstStyle>
          <a:p>
            <a:pPr marL="0" marR="0" lvl="0" indent="0" algn="l" defTabSz="914400" rtl="0" eaLnBrk="1" fontAlgn="auto" latinLnBrk="0" hangingPunct="1">
              <a:lnSpc>
                <a:spcPct val="100000"/>
              </a:lnSpc>
              <a:spcBef>
                <a:spcPts val="600"/>
              </a:spcBef>
              <a:spcAft>
                <a:spcPts val="0"/>
              </a:spcAft>
              <a:buClr>
                <a:srgbClr val="C00000"/>
              </a:buClr>
              <a:buSzPct val="80000"/>
              <a:buFont typeface="Wingdings" panose="05000000000000000000" pitchFamily="2" charset="2"/>
              <a:buNone/>
              <a:tabLst/>
              <a:defRPr/>
            </a:pPr>
            <a:r>
              <a:rPr kumimoji="0" lang="de-DE" sz="1800" b="1" i="0" u="none" strike="noStrike" kern="1200" cap="none" spc="0" normalizeH="0" baseline="0" noProof="0" dirty="0">
                <a:ln>
                  <a:noFill/>
                </a:ln>
                <a:solidFill>
                  <a:srgbClr val="333333"/>
                </a:solidFill>
                <a:effectLst/>
                <a:uLnTx/>
                <a:uFillTx/>
                <a:latin typeface="Calibri" panose="020F0502020204030204"/>
                <a:ea typeface="+mn-ea"/>
                <a:cs typeface="+mn-cs"/>
                <a:sym typeface="Helvetica"/>
              </a:rPr>
              <a:t>Sind Sie mit den entsprechenden Benutzerrechten angemeldet?</a:t>
            </a:r>
            <a:endParaRPr kumimoji="0" lang="de-DE" sz="1800" b="1" i="0" u="none" strike="noStrike" kern="1200" cap="none" spc="0" normalizeH="0" baseline="0" noProof="0" dirty="0">
              <a:ln>
                <a:noFill/>
              </a:ln>
              <a:solidFill>
                <a:srgbClr val="333333">
                  <a:lumMod val="75000"/>
                  <a:lumOff val="25000"/>
                </a:srgbClr>
              </a:solidFill>
              <a:effectLst/>
              <a:uLnTx/>
              <a:uFillTx/>
              <a:latin typeface="Calibri" panose="020F0502020204030204"/>
              <a:ea typeface="+mn-ea"/>
              <a:cs typeface="+mn-cs"/>
              <a:sym typeface="Helvetica"/>
            </a:endParaRPr>
          </a:p>
        </p:txBody>
      </p:sp>
      <p:sp>
        <p:nvSpPr>
          <p:cNvPr id="13" name="Textfeld 12">
            <a:extLst>
              <a:ext uri="{FF2B5EF4-FFF2-40B4-BE49-F238E27FC236}">
                <a16:creationId xmlns:a16="http://schemas.microsoft.com/office/drawing/2014/main" id="{5DDAA273-B0A2-47D7-B83B-87F86DA274BA}"/>
              </a:ext>
            </a:extLst>
          </p:cNvPr>
          <p:cNvSpPr txBox="1"/>
          <p:nvPr/>
        </p:nvSpPr>
        <p:spPr>
          <a:xfrm>
            <a:off x="584474" y="2360155"/>
            <a:ext cx="6577647"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Es gibt unterschiedliche Typen von Benutzerrechten:</a:t>
            </a:r>
          </a:p>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kumimoji="0" lang="de-DE" sz="1800" b="1" i="0" u="none" strike="noStrike" kern="1200" cap="none" spc="0" normalizeH="0" baseline="0" noProof="0" dirty="0">
                <a:ln>
                  <a:noFill/>
                </a:ln>
                <a:solidFill>
                  <a:srgbClr val="333333"/>
                </a:solidFill>
                <a:effectLst/>
                <a:uLnTx/>
                <a:uFillTx/>
                <a:latin typeface="Calibri" panose="020F0502020204030204"/>
                <a:ea typeface="+mn-ea"/>
                <a:cs typeface="+mn-cs"/>
              </a:rPr>
              <a:t>Administrator:</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 sieht alle Dateien (Lexware Ordner und persönliche Ordner).</a:t>
            </a:r>
          </a:p>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kumimoji="0" lang="de-DE" sz="1800" b="1" i="0" u="none" strike="noStrike" kern="1200" cap="none" spc="0" normalizeH="0" baseline="0" noProof="0" dirty="0">
                <a:ln>
                  <a:noFill/>
                </a:ln>
                <a:solidFill>
                  <a:srgbClr val="333333"/>
                </a:solidFill>
                <a:effectLst/>
                <a:uLnTx/>
                <a:uFillTx/>
                <a:latin typeface="Calibri" panose="020F0502020204030204"/>
                <a:ea typeface="+mn-ea"/>
                <a:cs typeface="+mn-cs"/>
              </a:rPr>
              <a:t>Lexwarebenutzer:</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 sieht die Lexware Dateien und seine persönlichen Dokumente.</a:t>
            </a:r>
          </a:p>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kumimoji="0" lang="de-DE" sz="1800" b="1" i="0" u="none" strike="noStrike" kern="1200" cap="none" spc="0" normalizeH="0" baseline="0" noProof="0" dirty="0">
                <a:ln>
                  <a:noFill/>
                </a:ln>
                <a:solidFill>
                  <a:srgbClr val="333333"/>
                </a:solidFill>
                <a:effectLst/>
                <a:uLnTx/>
                <a:uFillTx/>
                <a:latin typeface="Calibri" panose="020F0502020204030204"/>
                <a:ea typeface="+mn-ea"/>
                <a:cs typeface="+mn-cs"/>
              </a:rPr>
              <a:t>Benutzer:</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 sieht nur die ihre eigenen, persönlichen Dokumente.</a:t>
            </a:r>
          </a:p>
        </p:txBody>
      </p:sp>
      <p:sp>
        <p:nvSpPr>
          <p:cNvPr id="14" name="Textfeld 13">
            <a:extLst>
              <a:ext uri="{FF2B5EF4-FFF2-40B4-BE49-F238E27FC236}">
                <a16:creationId xmlns:a16="http://schemas.microsoft.com/office/drawing/2014/main" id="{0B5B055E-8E3D-4022-B608-B6C144AA502E}"/>
              </a:ext>
            </a:extLst>
          </p:cNvPr>
          <p:cNvSpPr txBox="1"/>
          <p:nvPr/>
        </p:nvSpPr>
        <p:spPr>
          <a:xfrm>
            <a:off x="1271464" y="5306246"/>
            <a:ext cx="7128792"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333333"/>
                </a:solidFill>
                <a:effectLst/>
                <a:uLnTx/>
                <a:uFillTx/>
                <a:latin typeface="Calibri" panose="020F0502020204030204"/>
                <a:ea typeface="+mn-ea"/>
                <a:cs typeface="+mn-cs"/>
              </a:rPr>
              <a:t>Hinweis:</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 Dementsprechend kann ein Benutzer mit dem Typ Benutzer auch keine Lexware Firmen hinzufügen, da der Reiter 'Lexware Ordner‘ ausgegraut ist.</a:t>
            </a:r>
          </a:p>
        </p:txBody>
      </p:sp>
      <p:pic>
        <p:nvPicPr>
          <p:cNvPr id="4" name="Grafik 3">
            <a:extLst>
              <a:ext uri="{FF2B5EF4-FFF2-40B4-BE49-F238E27FC236}">
                <a16:creationId xmlns:a16="http://schemas.microsoft.com/office/drawing/2014/main" id="{E40E6F5C-23CD-4DFA-8D7C-54C19BDD19FD}"/>
              </a:ext>
            </a:extLst>
          </p:cNvPr>
          <p:cNvPicPr>
            <a:picLocks noChangeAspect="1"/>
          </p:cNvPicPr>
          <p:nvPr/>
        </p:nvPicPr>
        <p:blipFill>
          <a:blip r:embed="rId2"/>
          <a:stretch>
            <a:fillRect/>
          </a:stretch>
        </p:blipFill>
        <p:spPr>
          <a:xfrm>
            <a:off x="7289936" y="2597072"/>
            <a:ext cx="4496991" cy="2643321"/>
          </a:xfrm>
          <a:prstGeom prst="rect">
            <a:avLst/>
          </a:prstGeom>
        </p:spPr>
      </p:pic>
      <p:pic>
        <p:nvPicPr>
          <p:cNvPr id="7" name="Grafik 6">
            <a:extLst>
              <a:ext uri="{FF2B5EF4-FFF2-40B4-BE49-F238E27FC236}">
                <a16:creationId xmlns:a16="http://schemas.microsoft.com/office/drawing/2014/main" id="{4C68EE31-5838-485E-B40F-042E948ED66C}"/>
              </a:ext>
            </a:extLst>
          </p:cNvPr>
          <p:cNvPicPr>
            <a:picLocks noChangeAspect="1"/>
          </p:cNvPicPr>
          <p:nvPr/>
        </p:nvPicPr>
        <p:blipFill>
          <a:blip r:embed="rId3"/>
          <a:stretch>
            <a:fillRect/>
          </a:stretch>
        </p:blipFill>
        <p:spPr>
          <a:xfrm>
            <a:off x="7289936" y="2054781"/>
            <a:ext cx="1914792" cy="323895"/>
          </a:xfrm>
          <a:prstGeom prst="rect">
            <a:avLst/>
          </a:prstGeom>
        </p:spPr>
      </p:pic>
      <p:sp>
        <p:nvSpPr>
          <p:cNvPr id="12" name="Info-Symbol">
            <a:extLst>
              <a:ext uri="{FF2B5EF4-FFF2-40B4-BE49-F238E27FC236}">
                <a16:creationId xmlns:a16="http://schemas.microsoft.com/office/drawing/2014/main" id="{E1BA03AD-B4EE-4861-8F9B-8D4F3AF0C9B2}"/>
              </a:ext>
            </a:extLst>
          </p:cNvPr>
          <p:cNvSpPr>
            <a:spLocks noChangeAspect="1"/>
          </p:cNvSpPr>
          <p:nvPr/>
        </p:nvSpPr>
        <p:spPr>
          <a:xfrm>
            <a:off x="584474" y="5317689"/>
            <a:ext cx="626400" cy="626400"/>
          </a:xfrm>
          <a:custGeom>
            <a:avLst/>
            <a:gdLst>
              <a:gd name="connsiteX0" fmla="*/ 227605 w 626400"/>
              <a:gd name="connsiteY0" fmla="*/ 237250 h 626400"/>
              <a:gd name="connsiteX1" fmla="*/ 227605 w 626400"/>
              <a:gd name="connsiteY1" fmla="*/ 287247 h 626400"/>
              <a:gd name="connsiteX2" fmla="*/ 294001 w 626400"/>
              <a:gd name="connsiteY2" fmla="*/ 287247 h 626400"/>
              <a:gd name="connsiteX3" fmla="*/ 294001 w 626400"/>
              <a:gd name="connsiteY3" fmla="*/ 399240 h 626400"/>
              <a:gd name="connsiteX4" fmla="*/ 215606 w 626400"/>
              <a:gd name="connsiteY4" fmla="*/ 399240 h 626400"/>
              <a:gd name="connsiteX5" fmla="*/ 215606 w 626400"/>
              <a:gd name="connsiteY5" fmla="*/ 449237 h 626400"/>
              <a:gd name="connsiteX6" fmla="*/ 294001 w 626400"/>
              <a:gd name="connsiteY6" fmla="*/ 449237 h 626400"/>
              <a:gd name="connsiteX7" fmla="*/ 298001 w 626400"/>
              <a:gd name="connsiteY7" fmla="*/ 449237 h 626400"/>
              <a:gd name="connsiteX8" fmla="*/ 343998 w 626400"/>
              <a:gd name="connsiteY8" fmla="*/ 449237 h 626400"/>
              <a:gd name="connsiteX9" fmla="*/ 347998 w 626400"/>
              <a:gd name="connsiteY9" fmla="*/ 449237 h 626400"/>
              <a:gd name="connsiteX10" fmla="*/ 410794 w 626400"/>
              <a:gd name="connsiteY10" fmla="*/ 449237 h 626400"/>
              <a:gd name="connsiteX11" fmla="*/ 410794 w 626400"/>
              <a:gd name="connsiteY11" fmla="*/ 399240 h 626400"/>
              <a:gd name="connsiteX12" fmla="*/ 347998 w 626400"/>
              <a:gd name="connsiteY12" fmla="*/ 399240 h 626400"/>
              <a:gd name="connsiteX13" fmla="*/ 347998 w 626400"/>
              <a:gd name="connsiteY13" fmla="*/ 287247 h 626400"/>
              <a:gd name="connsiteX14" fmla="*/ 347998 w 626400"/>
              <a:gd name="connsiteY14" fmla="*/ 249249 h 626400"/>
              <a:gd name="connsiteX15" fmla="*/ 347998 w 626400"/>
              <a:gd name="connsiteY15" fmla="*/ 237250 h 626400"/>
              <a:gd name="connsiteX16" fmla="*/ 318599 w 626400"/>
              <a:gd name="connsiteY16" fmla="*/ 139456 h 626400"/>
              <a:gd name="connsiteX17" fmla="*/ 293601 w 626400"/>
              <a:gd name="connsiteY17" fmla="*/ 149055 h 626400"/>
              <a:gd name="connsiteX18" fmla="*/ 284002 w 626400"/>
              <a:gd name="connsiteY18" fmla="*/ 174054 h 626400"/>
              <a:gd name="connsiteX19" fmla="*/ 293601 w 626400"/>
              <a:gd name="connsiteY19" fmla="*/ 199052 h 626400"/>
              <a:gd name="connsiteX20" fmla="*/ 318599 w 626400"/>
              <a:gd name="connsiteY20" fmla="*/ 208652 h 626400"/>
              <a:gd name="connsiteX21" fmla="*/ 343598 w 626400"/>
              <a:gd name="connsiteY21" fmla="*/ 199052 h 626400"/>
              <a:gd name="connsiteX22" fmla="*/ 353197 w 626400"/>
              <a:gd name="connsiteY22" fmla="*/ 174054 h 626400"/>
              <a:gd name="connsiteX23" fmla="*/ 343598 w 626400"/>
              <a:gd name="connsiteY23" fmla="*/ 149055 h 626400"/>
              <a:gd name="connsiteX24" fmla="*/ 318599 w 626400"/>
              <a:gd name="connsiteY24" fmla="*/ 139456 h 626400"/>
              <a:gd name="connsiteX25" fmla="*/ 313200 w 626400"/>
              <a:gd name="connsiteY25" fmla="*/ 0 h 626400"/>
              <a:gd name="connsiteX26" fmla="*/ 626400 w 626400"/>
              <a:gd name="connsiteY26" fmla="*/ 313200 h 626400"/>
              <a:gd name="connsiteX27" fmla="*/ 313200 w 626400"/>
              <a:gd name="connsiteY27" fmla="*/ 626400 h 626400"/>
              <a:gd name="connsiteX28" fmla="*/ 0 w 626400"/>
              <a:gd name="connsiteY28" fmla="*/ 313200 h 626400"/>
              <a:gd name="connsiteX29" fmla="*/ 313200 w 626400"/>
              <a:gd name="connsiteY29" fmla="*/ 0 h 62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400" h="626400">
                <a:moveTo>
                  <a:pt x="227605" y="237250"/>
                </a:moveTo>
                <a:lnTo>
                  <a:pt x="227605" y="287247"/>
                </a:lnTo>
                <a:lnTo>
                  <a:pt x="294001" y="287247"/>
                </a:lnTo>
                <a:lnTo>
                  <a:pt x="294001" y="399240"/>
                </a:lnTo>
                <a:lnTo>
                  <a:pt x="215606" y="399240"/>
                </a:lnTo>
                <a:lnTo>
                  <a:pt x="215606" y="449237"/>
                </a:lnTo>
                <a:lnTo>
                  <a:pt x="294001" y="449237"/>
                </a:lnTo>
                <a:lnTo>
                  <a:pt x="298001" y="449237"/>
                </a:lnTo>
                <a:lnTo>
                  <a:pt x="343998" y="449237"/>
                </a:lnTo>
                <a:lnTo>
                  <a:pt x="347998" y="449237"/>
                </a:lnTo>
                <a:lnTo>
                  <a:pt x="410794" y="449237"/>
                </a:lnTo>
                <a:lnTo>
                  <a:pt x="410794" y="399240"/>
                </a:lnTo>
                <a:lnTo>
                  <a:pt x="347998" y="399240"/>
                </a:lnTo>
                <a:lnTo>
                  <a:pt x="347998" y="287247"/>
                </a:lnTo>
                <a:lnTo>
                  <a:pt x="347998" y="249249"/>
                </a:lnTo>
                <a:lnTo>
                  <a:pt x="347998" y="237250"/>
                </a:lnTo>
                <a:close/>
                <a:moveTo>
                  <a:pt x="318599" y="139456"/>
                </a:moveTo>
                <a:cubicBezTo>
                  <a:pt x="308333" y="139456"/>
                  <a:pt x="300001" y="142656"/>
                  <a:pt x="293601" y="149055"/>
                </a:cubicBezTo>
                <a:cubicBezTo>
                  <a:pt x="287201" y="155455"/>
                  <a:pt x="284002" y="163788"/>
                  <a:pt x="284002" y="174054"/>
                </a:cubicBezTo>
                <a:cubicBezTo>
                  <a:pt x="284002" y="184320"/>
                  <a:pt x="287201" y="192653"/>
                  <a:pt x="293601" y="199052"/>
                </a:cubicBezTo>
                <a:cubicBezTo>
                  <a:pt x="300001" y="205452"/>
                  <a:pt x="308333" y="208652"/>
                  <a:pt x="318599" y="208652"/>
                </a:cubicBezTo>
                <a:cubicBezTo>
                  <a:pt x="328865" y="208652"/>
                  <a:pt x="337198" y="205452"/>
                  <a:pt x="343598" y="199052"/>
                </a:cubicBezTo>
                <a:cubicBezTo>
                  <a:pt x="349998" y="192653"/>
                  <a:pt x="353197" y="184320"/>
                  <a:pt x="353197" y="174054"/>
                </a:cubicBezTo>
                <a:cubicBezTo>
                  <a:pt x="353197" y="163788"/>
                  <a:pt x="349998" y="155455"/>
                  <a:pt x="343598" y="149055"/>
                </a:cubicBezTo>
                <a:cubicBezTo>
                  <a:pt x="337198" y="142656"/>
                  <a:pt x="328865" y="139456"/>
                  <a:pt x="318599" y="139456"/>
                </a:cubicBezTo>
                <a:close/>
                <a:moveTo>
                  <a:pt x="313200" y="0"/>
                </a:moveTo>
                <a:cubicBezTo>
                  <a:pt x="486176" y="0"/>
                  <a:pt x="626400" y="140224"/>
                  <a:pt x="626400" y="313200"/>
                </a:cubicBezTo>
                <a:cubicBezTo>
                  <a:pt x="626400" y="486176"/>
                  <a:pt x="486176" y="626400"/>
                  <a:pt x="313200" y="626400"/>
                </a:cubicBezTo>
                <a:cubicBezTo>
                  <a:pt x="140224" y="626400"/>
                  <a:pt x="0" y="486176"/>
                  <a:pt x="0" y="313200"/>
                </a:cubicBezTo>
                <a:cubicBezTo>
                  <a:pt x="0" y="140224"/>
                  <a:pt x="140224" y="0"/>
                  <a:pt x="313200" y="0"/>
                </a:cubicBezTo>
                <a:close/>
              </a:path>
            </a:pathLst>
          </a:custGeom>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3200" dirty="0">
              <a:solidFill>
                <a:schemeClr val="bg1"/>
              </a:solidFill>
              <a:latin typeface="+mn-lt"/>
              <a:ea typeface="+mn-ea"/>
              <a:cs typeface="+mn-cs"/>
            </a:endParaRPr>
          </a:p>
        </p:txBody>
      </p:sp>
      <p:sp>
        <p:nvSpPr>
          <p:cNvPr id="6" name="Foliennummernplatzhalter 5">
            <a:extLst>
              <a:ext uri="{FF2B5EF4-FFF2-40B4-BE49-F238E27FC236}">
                <a16:creationId xmlns:a16="http://schemas.microsoft.com/office/drawing/2014/main" id="{C1CB89C8-6A45-AFCC-C9A5-DF773321C770}"/>
              </a:ext>
            </a:extLst>
          </p:cNvPr>
          <p:cNvSpPr>
            <a:spLocks noGrp="1"/>
          </p:cNvSpPr>
          <p:nvPr>
            <p:ph type="sldNum" sz="quarter" idx="16"/>
          </p:nvPr>
        </p:nvSpPr>
        <p:spPr>
          <a:xfrm>
            <a:off x="6044704" y="6624001"/>
            <a:ext cx="102592" cy="129651"/>
          </a:xfrm>
        </p:spPr>
        <p:txBody>
          <a:bodyPr/>
          <a:lstStyle/>
          <a:p>
            <a:r>
              <a:rPr lang="de-DE" dirty="0"/>
              <a:t>64</a:t>
            </a:r>
          </a:p>
        </p:txBody>
      </p:sp>
    </p:spTree>
    <p:extLst>
      <p:ext uri="{BB962C8B-B14F-4D97-AF65-F5344CB8AC3E}">
        <p14:creationId xmlns:p14="http://schemas.microsoft.com/office/powerpoint/2010/main" val="11082560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F397-B1D4-CF52-2CDE-69AE40FAF501}"/>
              </a:ext>
            </a:extLst>
          </p:cNvPr>
          <p:cNvSpPr>
            <a:spLocks noGrp="1"/>
          </p:cNvSpPr>
          <p:nvPr>
            <p:ph type="title"/>
          </p:nvPr>
        </p:nvSpPr>
        <p:spPr>
          <a:xfrm>
            <a:off x="-2" y="628424"/>
            <a:ext cx="4017298" cy="496320"/>
          </a:xfrm>
        </p:spPr>
        <p:txBody>
          <a:bodyPr/>
          <a:lstStyle/>
          <a:p>
            <a:r>
              <a:rPr lang="de-DE" dirty="0"/>
              <a:t>Lexware </a:t>
            </a:r>
            <a:r>
              <a:rPr lang="de-DE" dirty="0" err="1"/>
              <a:t>archivierung</a:t>
            </a:r>
            <a:endParaRPr lang="de-DE" dirty="0"/>
          </a:p>
        </p:txBody>
      </p:sp>
      <p:pic>
        <p:nvPicPr>
          <p:cNvPr id="10" name="Grafik 9" descr="Ein Bild, das Text, Elektronik, Computer enthält.&#10;&#10;Automatisch generierte Beschreibung">
            <a:extLst>
              <a:ext uri="{FF2B5EF4-FFF2-40B4-BE49-F238E27FC236}">
                <a16:creationId xmlns:a16="http://schemas.microsoft.com/office/drawing/2014/main" id="{5F075EB7-CB45-46AF-AD28-000FA918D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7506" y="2418041"/>
            <a:ext cx="3487705" cy="3487705"/>
          </a:xfrm>
          <a:prstGeom prst="rect">
            <a:avLst/>
          </a:prstGeom>
        </p:spPr>
      </p:pic>
      <p:sp>
        <p:nvSpPr>
          <p:cNvPr id="12" name="Textplatzhalter 1">
            <a:extLst>
              <a:ext uri="{FF2B5EF4-FFF2-40B4-BE49-F238E27FC236}">
                <a16:creationId xmlns:a16="http://schemas.microsoft.com/office/drawing/2014/main" id="{A5A53FE6-057D-4CAB-A3CC-37376B4CD292}"/>
              </a:ext>
            </a:extLst>
          </p:cNvPr>
          <p:cNvSpPr txBox="1">
            <a:spLocks/>
          </p:cNvSpPr>
          <p:nvPr/>
        </p:nvSpPr>
        <p:spPr>
          <a:xfrm>
            <a:off x="3844857" y="2165473"/>
            <a:ext cx="7178799" cy="368289"/>
          </a:xfrm>
          <a:prstGeom prst="rect">
            <a:avLst/>
          </a:prstGeom>
        </p:spPr>
        <p:txBody>
          <a:bodyPr vert="horz" lIns="91440" tIns="45720" rIns="91440" bIns="45720" rtlCol="0">
            <a:normAutofit fontScale="92500" lnSpcReduction="20000"/>
          </a:bodyPr>
          <a:lstStyle>
            <a:lvl1pPr marL="171450" marR="0" indent="-171450" algn="l" defTabSz="914400" rtl="0" eaLnBrk="1" latinLnBrk="0" hangingPunct="1">
              <a:lnSpc>
                <a:spcPct val="100000"/>
              </a:lnSpc>
              <a:spcBef>
                <a:spcPts val="60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lumMod val="75000"/>
                    <a:lumOff val="25000"/>
                  </a:schemeClr>
                </a:solidFill>
                <a:uFillTx/>
                <a:latin typeface="+mn-lt"/>
                <a:ea typeface="+mn-ea"/>
                <a:cs typeface="+mn-cs"/>
                <a:sym typeface="Helvetica"/>
              </a:defRPr>
            </a:lvl1pPr>
            <a:lvl2pPr marL="361950"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dirty="0" smtClean="0">
                <a:ln>
                  <a:noFill/>
                </a:ln>
                <a:solidFill>
                  <a:schemeClr val="tx1">
                    <a:lumMod val="75000"/>
                    <a:lumOff val="25000"/>
                  </a:schemeClr>
                </a:solidFill>
                <a:uFillTx/>
                <a:latin typeface="+mn-lt"/>
                <a:ea typeface="+mn-ea"/>
                <a:cs typeface="+mn-cs"/>
                <a:sym typeface="Helvetica"/>
              </a:defRPr>
            </a:lvl2pPr>
            <a:lvl3pPr marL="542925"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dirty="0" smtClean="0">
                <a:ln>
                  <a:noFill/>
                </a:ln>
                <a:solidFill>
                  <a:schemeClr val="tx1">
                    <a:lumMod val="75000"/>
                    <a:lumOff val="25000"/>
                  </a:schemeClr>
                </a:solidFill>
                <a:uFillTx/>
                <a:latin typeface="+mn-lt"/>
                <a:ea typeface="+mn-ea"/>
                <a:cs typeface="+mn-cs"/>
                <a:sym typeface="Helvetica"/>
              </a:defRPr>
            </a:lvl3pPr>
            <a:lvl4pPr marL="714375" marR="0" indent="-115888"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4pPr>
            <a:lvl5pPr marL="116436" marR="0" indent="-116436"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5pPr>
            <a:lvl6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6pPr>
            <a:lvl7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7pPr>
            <a:lvl8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8pPr>
            <a:lvl9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9pPr>
          </a:lstStyle>
          <a:p>
            <a:pPr marL="0" indent="0">
              <a:buNone/>
            </a:pPr>
            <a:r>
              <a:rPr lang="de-DE" sz="2400" b="1" dirty="0"/>
              <a:t>Blick ins Produkt Lexware </a:t>
            </a:r>
            <a:r>
              <a:rPr lang="de-DE" sz="2400" b="1" dirty="0" err="1"/>
              <a:t>archivierung</a:t>
            </a:r>
            <a:r>
              <a:rPr lang="de-DE" sz="2400" b="1" dirty="0"/>
              <a:t>  </a:t>
            </a:r>
          </a:p>
        </p:txBody>
      </p:sp>
      <p:sp>
        <p:nvSpPr>
          <p:cNvPr id="5" name="Foliennummernplatzhalter 4">
            <a:extLst>
              <a:ext uri="{FF2B5EF4-FFF2-40B4-BE49-F238E27FC236}">
                <a16:creationId xmlns:a16="http://schemas.microsoft.com/office/drawing/2014/main" id="{661033EF-18A5-AAE8-519A-9528EA5DB7CC}"/>
              </a:ext>
            </a:extLst>
          </p:cNvPr>
          <p:cNvSpPr>
            <a:spLocks noGrp="1"/>
          </p:cNvSpPr>
          <p:nvPr>
            <p:ph type="sldNum" sz="quarter" idx="16"/>
          </p:nvPr>
        </p:nvSpPr>
        <p:spPr>
          <a:xfrm>
            <a:off x="6044704" y="6624001"/>
            <a:ext cx="102592" cy="129651"/>
          </a:xfrm>
        </p:spPr>
        <p:txBody>
          <a:bodyPr/>
          <a:lstStyle/>
          <a:p>
            <a:r>
              <a:rPr lang="de-DE" dirty="0"/>
              <a:t>65</a:t>
            </a:r>
          </a:p>
        </p:txBody>
      </p:sp>
    </p:spTree>
    <p:extLst>
      <p:ext uri="{BB962C8B-B14F-4D97-AF65-F5344CB8AC3E}">
        <p14:creationId xmlns:p14="http://schemas.microsoft.com/office/powerpoint/2010/main" val="25972933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15B4E08-F89C-3029-EAFD-AD78FA2EDAF2}"/>
              </a:ext>
            </a:extLst>
          </p:cNvPr>
          <p:cNvSpPr>
            <a:spLocks noGrp="1"/>
          </p:cNvSpPr>
          <p:nvPr>
            <p:ph type="title"/>
          </p:nvPr>
        </p:nvSpPr>
        <p:spPr>
          <a:xfrm>
            <a:off x="0" y="3991186"/>
            <a:ext cx="3875859" cy="892310"/>
          </a:xfrm>
        </p:spPr>
        <p:txBody>
          <a:bodyPr/>
          <a:lstStyle/>
          <a:p>
            <a:r>
              <a:rPr lang="de-DE" sz="3200" dirty="0"/>
              <a:t>Anwendung</a:t>
            </a:r>
          </a:p>
        </p:txBody>
      </p:sp>
      <p:sp>
        <p:nvSpPr>
          <p:cNvPr id="12" name="Textplatzhalter 11">
            <a:extLst>
              <a:ext uri="{FF2B5EF4-FFF2-40B4-BE49-F238E27FC236}">
                <a16:creationId xmlns:a16="http://schemas.microsoft.com/office/drawing/2014/main" id="{A015B06B-86E9-07C8-983C-E76B1E4078E8}"/>
              </a:ext>
            </a:extLst>
          </p:cNvPr>
          <p:cNvSpPr>
            <a:spLocks noGrp="1"/>
          </p:cNvSpPr>
          <p:nvPr>
            <p:ph type="body" sz="quarter" idx="19"/>
          </p:nvPr>
        </p:nvSpPr>
        <p:spPr/>
        <p:txBody>
          <a:bodyPr/>
          <a:lstStyle/>
          <a:p>
            <a:r>
              <a:rPr lang="de-DE" dirty="0"/>
              <a:t>4.</a:t>
            </a:r>
          </a:p>
        </p:txBody>
      </p:sp>
      <p:sp>
        <p:nvSpPr>
          <p:cNvPr id="5" name="Foliennummernplatzhalter 4">
            <a:extLst>
              <a:ext uri="{FF2B5EF4-FFF2-40B4-BE49-F238E27FC236}">
                <a16:creationId xmlns:a16="http://schemas.microsoft.com/office/drawing/2014/main" id="{3CA3A057-3976-5F3B-97B7-10136E446BB9}"/>
              </a:ext>
            </a:extLst>
          </p:cNvPr>
          <p:cNvSpPr>
            <a:spLocks noGrp="1"/>
          </p:cNvSpPr>
          <p:nvPr>
            <p:ph type="sldNum" sz="quarter" idx="17"/>
          </p:nvPr>
        </p:nvSpPr>
        <p:spPr/>
        <p:txBody>
          <a:bodyPr/>
          <a:lstStyle/>
          <a:p>
            <a:r>
              <a:rPr lang="de-DE" noProof="0"/>
              <a:t>-</a:t>
            </a:r>
            <a:fld id="{5D46FDD2-BE3D-4DAC-8A1F-A3EB78845BB3}" type="slidenum">
              <a:rPr lang="de-DE" noProof="0" smtClean="0"/>
              <a:pPr/>
              <a:t>58</a:t>
            </a:fld>
            <a:r>
              <a:rPr lang="de-DE" noProof="0"/>
              <a:t>-</a:t>
            </a:r>
          </a:p>
        </p:txBody>
      </p:sp>
    </p:spTree>
    <p:extLst>
      <p:ext uri="{BB962C8B-B14F-4D97-AF65-F5344CB8AC3E}">
        <p14:creationId xmlns:p14="http://schemas.microsoft.com/office/powerpoint/2010/main" val="11697106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F397-B1D4-CF52-2CDE-69AE40FAF501}"/>
              </a:ext>
            </a:extLst>
          </p:cNvPr>
          <p:cNvSpPr>
            <a:spLocks noGrp="1"/>
          </p:cNvSpPr>
          <p:nvPr>
            <p:ph type="title"/>
          </p:nvPr>
        </p:nvSpPr>
        <p:spPr>
          <a:xfrm>
            <a:off x="-2" y="628424"/>
            <a:ext cx="4017298" cy="496320"/>
          </a:xfrm>
        </p:spPr>
        <p:txBody>
          <a:bodyPr/>
          <a:lstStyle/>
          <a:p>
            <a:r>
              <a:rPr lang="de-DE" dirty="0"/>
              <a:t>Lexware </a:t>
            </a:r>
            <a:r>
              <a:rPr lang="de-DE" dirty="0" err="1"/>
              <a:t>archivierung</a:t>
            </a:r>
            <a:endParaRPr lang="de-DE" dirty="0"/>
          </a:p>
        </p:txBody>
      </p:sp>
      <p:sp>
        <p:nvSpPr>
          <p:cNvPr id="9" name="Textfeld 8">
            <a:extLst>
              <a:ext uri="{FF2B5EF4-FFF2-40B4-BE49-F238E27FC236}">
                <a16:creationId xmlns:a16="http://schemas.microsoft.com/office/drawing/2014/main" id="{0D8ABC16-83B7-4F85-903B-ACB981BEEF72}"/>
              </a:ext>
            </a:extLst>
          </p:cNvPr>
          <p:cNvSpPr txBox="1"/>
          <p:nvPr/>
        </p:nvSpPr>
        <p:spPr>
          <a:xfrm>
            <a:off x="553844" y="2272804"/>
            <a:ext cx="2843779" cy="2308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Automatische Archivierung durchführen: Sobald Sie die Archivierung starten, werden die Dokumente gemäß Ihrer Ordnerstruktur verschlüsselt übertragen und revisionssicher archiviert.</a:t>
            </a:r>
          </a:p>
        </p:txBody>
      </p:sp>
      <p:pic>
        <p:nvPicPr>
          <p:cNvPr id="11" name="Grafik 10">
            <a:extLst>
              <a:ext uri="{FF2B5EF4-FFF2-40B4-BE49-F238E27FC236}">
                <a16:creationId xmlns:a16="http://schemas.microsoft.com/office/drawing/2014/main" id="{FB895FEF-A6AE-46DC-9A8C-C4CE7BFDD28B}"/>
              </a:ext>
            </a:extLst>
          </p:cNvPr>
          <p:cNvPicPr>
            <a:picLocks noChangeAspect="1"/>
          </p:cNvPicPr>
          <p:nvPr/>
        </p:nvPicPr>
        <p:blipFill>
          <a:blip r:embed="rId2"/>
          <a:stretch>
            <a:fillRect/>
          </a:stretch>
        </p:blipFill>
        <p:spPr>
          <a:xfrm>
            <a:off x="4151784" y="1412776"/>
            <a:ext cx="7635600" cy="4923016"/>
          </a:xfrm>
          <a:prstGeom prst="rect">
            <a:avLst/>
          </a:prstGeom>
        </p:spPr>
      </p:pic>
      <p:sp>
        <p:nvSpPr>
          <p:cNvPr id="5" name="Foliennummernplatzhalter 4">
            <a:extLst>
              <a:ext uri="{FF2B5EF4-FFF2-40B4-BE49-F238E27FC236}">
                <a16:creationId xmlns:a16="http://schemas.microsoft.com/office/drawing/2014/main" id="{3F6761CE-1A2A-DACF-20D9-2B7059798053}"/>
              </a:ext>
            </a:extLst>
          </p:cNvPr>
          <p:cNvSpPr>
            <a:spLocks noGrp="1"/>
          </p:cNvSpPr>
          <p:nvPr>
            <p:ph type="sldNum" sz="quarter" idx="16"/>
          </p:nvPr>
        </p:nvSpPr>
        <p:spPr>
          <a:xfrm>
            <a:off x="6044704" y="6624001"/>
            <a:ext cx="102592" cy="129651"/>
          </a:xfrm>
        </p:spPr>
        <p:txBody>
          <a:bodyPr/>
          <a:lstStyle/>
          <a:p>
            <a:r>
              <a:rPr lang="de-DE" dirty="0"/>
              <a:t>67</a:t>
            </a:r>
          </a:p>
        </p:txBody>
      </p:sp>
    </p:spTree>
    <p:extLst>
      <p:ext uri="{BB962C8B-B14F-4D97-AF65-F5344CB8AC3E}">
        <p14:creationId xmlns:p14="http://schemas.microsoft.com/office/powerpoint/2010/main" val="3371070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F397-B1D4-CF52-2CDE-69AE40FAF501}"/>
              </a:ext>
            </a:extLst>
          </p:cNvPr>
          <p:cNvSpPr>
            <a:spLocks noGrp="1"/>
          </p:cNvSpPr>
          <p:nvPr>
            <p:ph type="title"/>
          </p:nvPr>
        </p:nvSpPr>
        <p:spPr>
          <a:xfrm>
            <a:off x="-2" y="628424"/>
            <a:ext cx="6172375" cy="496320"/>
          </a:xfrm>
        </p:spPr>
        <p:txBody>
          <a:bodyPr/>
          <a:lstStyle/>
          <a:p>
            <a:r>
              <a:rPr lang="de-DE" dirty="0"/>
              <a:t>Buchungsmasken für digitale Belege</a:t>
            </a:r>
          </a:p>
        </p:txBody>
      </p:sp>
      <p:sp>
        <p:nvSpPr>
          <p:cNvPr id="4" name="Textplatzhalter 1">
            <a:extLst>
              <a:ext uri="{FF2B5EF4-FFF2-40B4-BE49-F238E27FC236}">
                <a16:creationId xmlns:a16="http://schemas.microsoft.com/office/drawing/2014/main" id="{5529341A-3ED5-4B7C-9861-9E2B8CD4E18B}"/>
              </a:ext>
            </a:extLst>
          </p:cNvPr>
          <p:cNvSpPr txBox="1">
            <a:spLocks/>
          </p:cNvSpPr>
          <p:nvPr/>
        </p:nvSpPr>
        <p:spPr>
          <a:xfrm>
            <a:off x="612056" y="1502921"/>
            <a:ext cx="11046055" cy="535783"/>
          </a:xfrm>
          <a:prstGeom prst="rect">
            <a:avLst/>
          </a:prstGeom>
        </p:spPr>
        <p:txBody>
          <a:bodyPr vert="horz" lIns="91440" tIns="45720" rIns="91440" bIns="45720" rtlCol="0">
            <a:normAutofit/>
          </a:bodyPr>
          <a:lstStyle>
            <a:lvl1pPr marL="0" marR="0" indent="0" algn="l" defTabSz="914400" rtl="0" eaLnBrk="1" latinLnBrk="0" hangingPunct="1">
              <a:lnSpc>
                <a:spcPct val="100000"/>
              </a:lnSpc>
              <a:spcBef>
                <a:spcPts val="600"/>
              </a:spcBef>
              <a:spcAft>
                <a:spcPts val="0"/>
              </a:spcAft>
              <a:buClr>
                <a:srgbClr val="C00000"/>
              </a:buClr>
              <a:buSzPct val="80000"/>
              <a:buFont typeface="Wingdings" panose="05000000000000000000" pitchFamily="2" charset="2"/>
              <a:buNone/>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1pPr>
            <a:lvl2pPr marL="361950"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2pPr>
            <a:lvl3pPr marL="542925"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dirty="0" smtClean="0">
                <a:ln>
                  <a:noFill/>
                </a:ln>
                <a:solidFill>
                  <a:schemeClr val="tx1">
                    <a:lumMod val="75000"/>
                    <a:lumOff val="25000"/>
                  </a:schemeClr>
                </a:solidFill>
                <a:uFillTx/>
                <a:latin typeface="+mn-lt"/>
                <a:ea typeface="+mn-ea"/>
                <a:cs typeface="+mn-cs"/>
                <a:sym typeface="Helvetica"/>
              </a:defRPr>
            </a:lvl3pPr>
            <a:lvl4pPr marL="714375" marR="0" indent="-115888"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4pPr>
            <a:lvl5pPr marL="116436" marR="0" indent="-116436"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5pPr>
            <a:lvl6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6pPr>
            <a:lvl7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7pPr>
            <a:lvl8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8pPr>
            <a:lvl9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9pPr>
          </a:lstStyle>
          <a:p>
            <a:pPr>
              <a:spcAft>
                <a:spcPts val="1200"/>
              </a:spcAft>
            </a:pPr>
            <a:r>
              <a:rPr lang="de-DE" dirty="0">
                <a:solidFill>
                  <a:schemeClr val="tx1"/>
                </a:solidFill>
              </a:rPr>
              <a:t>In den Buchungsmasken gibt es zusätzlich einen </a:t>
            </a:r>
            <a:r>
              <a:rPr lang="de-DE" b="1" dirty="0">
                <a:solidFill>
                  <a:schemeClr val="tx1"/>
                </a:solidFill>
              </a:rPr>
              <a:t>Belegeingangskorb</a:t>
            </a:r>
            <a:r>
              <a:rPr lang="de-DE" dirty="0">
                <a:solidFill>
                  <a:schemeClr val="tx1"/>
                </a:solidFill>
              </a:rPr>
              <a:t>, die </a:t>
            </a:r>
            <a:r>
              <a:rPr lang="de-DE" b="1" dirty="0">
                <a:solidFill>
                  <a:schemeClr val="tx1"/>
                </a:solidFill>
              </a:rPr>
              <a:t>Navigationsleiste</a:t>
            </a:r>
            <a:r>
              <a:rPr lang="de-DE" dirty="0">
                <a:solidFill>
                  <a:schemeClr val="tx1"/>
                </a:solidFill>
              </a:rPr>
              <a:t> und eine </a:t>
            </a:r>
            <a:r>
              <a:rPr lang="de-DE" b="1" dirty="0">
                <a:solidFill>
                  <a:schemeClr val="tx1"/>
                </a:solidFill>
              </a:rPr>
              <a:t>Beleganzeige</a:t>
            </a:r>
            <a:r>
              <a:rPr lang="de-DE" dirty="0">
                <a:solidFill>
                  <a:schemeClr val="tx1"/>
                </a:solidFill>
              </a:rPr>
              <a:t>.</a:t>
            </a:r>
            <a:endParaRPr lang="de-DE" b="1" dirty="0">
              <a:solidFill>
                <a:schemeClr val="tx1"/>
              </a:solidFill>
            </a:endParaRPr>
          </a:p>
        </p:txBody>
      </p:sp>
      <p:sp>
        <p:nvSpPr>
          <p:cNvPr id="5" name="Textplatzhalter 1">
            <a:extLst>
              <a:ext uri="{FF2B5EF4-FFF2-40B4-BE49-F238E27FC236}">
                <a16:creationId xmlns:a16="http://schemas.microsoft.com/office/drawing/2014/main" id="{778790A4-1162-4571-8280-9670C1E47F11}"/>
              </a:ext>
            </a:extLst>
          </p:cNvPr>
          <p:cNvSpPr txBox="1">
            <a:spLocks/>
          </p:cNvSpPr>
          <p:nvPr/>
        </p:nvSpPr>
        <p:spPr>
          <a:xfrm>
            <a:off x="612056" y="2005737"/>
            <a:ext cx="4215976" cy="1185815"/>
          </a:xfrm>
          <a:prstGeom prst="rect">
            <a:avLst/>
          </a:prstGeom>
        </p:spPr>
        <p:txBody>
          <a:bodyPr vert="horz" lIns="91440" tIns="45720" rIns="91440" bIns="45720" rtlCol="0">
            <a:normAutofit lnSpcReduction="10000"/>
          </a:bodyPr>
          <a:lstStyle>
            <a:lvl1pPr marL="0" marR="0" indent="0" algn="l" defTabSz="914400" rtl="0" eaLnBrk="1" latinLnBrk="0" hangingPunct="1">
              <a:lnSpc>
                <a:spcPct val="100000"/>
              </a:lnSpc>
              <a:spcBef>
                <a:spcPts val="600"/>
              </a:spcBef>
              <a:spcAft>
                <a:spcPts val="0"/>
              </a:spcAft>
              <a:buClr>
                <a:srgbClr val="C00000"/>
              </a:buClr>
              <a:buSzPct val="80000"/>
              <a:buFont typeface="Wingdings" panose="05000000000000000000" pitchFamily="2" charset="2"/>
              <a:buNone/>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1pPr>
            <a:lvl2pPr marL="361950"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2pPr>
            <a:lvl3pPr marL="542925"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dirty="0" smtClean="0">
                <a:ln>
                  <a:noFill/>
                </a:ln>
                <a:solidFill>
                  <a:schemeClr val="tx1">
                    <a:lumMod val="75000"/>
                    <a:lumOff val="25000"/>
                  </a:schemeClr>
                </a:solidFill>
                <a:uFillTx/>
                <a:latin typeface="+mn-lt"/>
                <a:ea typeface="+mn-ea"/>
                <a:cs typeface="+mn-cs"/>
                <a:sym typeface="Helvetica"/>
              </a:defRPr>
            </a:lvl3pPr>
            <a:lvl4pPr marL="714375" marR="0" indent="-115888"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4pPr>
            <a:lvl5pPr marL="116436" marR="0" indent="-116436"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5pPr>
            <a:lvl6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6pPr>
            <a:lvl7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7pPr>
            <a:lvl8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8pPr>
            <a:lvl9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9pPr>
          </a:lstStyle>
          <a:p>
            <a:pPr>
              <a:spcAft>
                <a:spcPts val="1200"/>
              </a:spcAft>
            </a:pPr>
            <a:r>
              <a:rPr lang="de-DE" dirty="0">
                <a:solidFill>
                  <a:schemeClr val="tx1"/>
                </a:solidFill>
              </a:rPr>
              <a:t>Im </a:t>
            </a:r>
            <a:r>
              <a:rPr lang="de-DE" b="1" dirty="0">
                <a:solidFill>
                  <a:schemeClr val="tx1"/>
                </a:solidFill>
              </a:rPr>
              <a:t>Belegeingangskorb</a:t>
            </a:r>
            <a:r>
              <a:rPr lang="de-DE" dirty="0">
                <a:solidFill>
                  <a:schemeClr val="tx1"/>
                </a:solidFill>
              </a:rPr>
              <a:t> liegen die digitalen Belege. Der Eingangskorb wird immer links angezeigt und kann in der Größe nicht individuell verändert werden. </a:t>
            </a:r>
            <a:endParaRPr lang="de-DE" b="1" dirty="0">
              <a:solidFill>
                <a:schemeClr val="tx1"/>
              </a:solidFill>
            </a:endParaRPr>
          </a:p>
        </p:txBody>
      </p:sp>
      <p:sp>
        <p:nvSpPr>
          <p:cNvPr id="6" name="Textplatzhalter 1">
            <a:extLst>
              <a:ext uri="{FF2B5EF4-FFF2-40B4-BE49-F238E27FC236}">
                <a16:creationId xmlns:a16="http://schemas.microsoft.com/office/drawing/2014/main" id="{ED88F090-919A-4FC4-B0A3-E9F8F85A7933}"/>
              </a:ext>
            </a:extLst>
          </p:cNvPr>
          <p:cNvSpPr txBox="1">
            <a:spLocks/>
          </p:cNvSpPr>
          <p:nvPr/>
        </p:nvSpPr>
        <p:spPr>
          <a:xfrm>
            <a:off x="612056" y="3118581"/>
            <a:ext cx="4307416" cy="2298029"/>
          </a:xfrm>
          <a:prstGeom prst="rect">
            <a:avLst/>
          </a:prstGeom>
        </p:spPr>
        <p:txBody>
          <a:bodyPr vert="horz" lIns="91440" tIns="45720" rIns="91440" bIns="45720" rtlCol="0">
            <a:noAutofit/>
          </a:bodyPr>
          <a:lstStyle>
            <a:lvl1pPr marL="0" marR="0" indent="0" algn="l" defTabSz="914400" rtl="0" eaLnBrk="1" latinLnBrk="0" hangingPunct="1">
              <a:lnSpc>
                <a:spcPct val="100000"/>
              </a:lnSpc>
              <a:spcBef>
                <a:spcPts val="600"/>
              </a:spcBef>
              <a:spcAft>
                <a:spcPts val="0"/>
              </a:spcAft>
              <a:buClr>
                <a:srgbClr val="C00000"/>
              </a:buClr>
              <a:buSzPct val="80000"/>
              <a:buFont typeface="Wingdings" panose="05000000000000000000" pitchFamily="2" charset="2"/>
              <a:buNone/>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1pPr>
            <a:lvl2pPr marL="361950"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2pPr>
            <a:lvl3pPr marL="542925"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dirty="0" smtClean="0">
                <a:ln>
                  <a:noFill/>
                </a:ln>
                <a:solidFill>
                  <a:schemeClr val="tx1">
                    <a:lumMod val="75000"/>
                    <a:lumOff val="25000"/>
                  </a:schemeClr>
                </a:solidFill>
                <a:uFillTx/>
                <a:latin typeface="+mn-lt"/>
                <a:ea typeface="+mn-ea"/>
                <a:cs typeface="+mn-cs"/>
                <a:sym typeface="Helvetica"/>
              </a:defRPr>
            </a:lvl3pPr>
            <a:lvl4pPr marL="714375" marR="0" indent="-115888"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4pPr>
            <a:lvl5pPr marL="116436" marR="0" indent="-116436"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5pPr>
            <a:lvl6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6pPr>
            <a:lvl7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7pPr>
            <a:lvl8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8pPr>
            <a:lvl9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9pPr>
          </a:lstStyle>
          <a:p>
            <a:pPr>
              <a:spcAft>
                <a:spcPts val="1200"/>
              </a:spcAft>
            </a:pPr>
            <a:r>
              <a:rPr lang="de-DE" dirty="0">
                <a:solidFill>
                  <a:schemeClr val="tx1"/>
                </a:solidFill>
              </a:rPr>
              <a:t>In der </a:t>
            </a:r>
            <a:r>
              <a:rPr lang="de-DE" b="1" dirty="0">
                <a:solidFill>
                  <a:schemeClr val="tx1"/>
                </a:solidFill>
              </a:rPr>
              <a:t>Beleganzeige</a:t>
            </a:r>
            <a:r>
              <a:rPr lang="de-DE" dirty="0">
                <a:solidFill>
                  <a:schemeClr val="tx1"/>
                </a:solidFill>
              </a:rPr>
              <a:t> sehen Sie den markierten digitalen Beleg. Sie können die Größe und Position der Beleganzeige ändern und z. B. auch auf einen zweiten Bildschirm schieben. Die Beleganzeige können Sie jederzeit über das Symbol „Belege in der Symbolleiste öffnen und schließen.</a:t>
            </a:r>
            <a:endParaRPr lang="de-DE" b="1" dirty="0">
              <a:solidFill>
                <a:schemeClr val="tx1"/>
              </a:solidFill>
            </a:endParaRPr>
          </a:p>
        </p:txBody>
      </p:sp>
      <p:sp>
        <p:nvSpPr>
          <p:cNvPr id="7" name="Textplatzhalter 1">
            <a:extLst>
              <a:ext uri="{FF2B5EF4-FFF2-40B4-BE49-F238E27FC236}">
                <a16:creationId xmlns:a16="http://schemas.microsoft.com/office/drawing/2014/main" id="{F9C8AA29-B24F-478B-91A9-1732637A1407}"/>
              </a:ext>
            </a:extLst>
          </p:cNvPr>
          <p:cNvSpPr txBox="1">
            <a:spLocks/>
          </p:cNvSpPr>
          <p:nvPr/>
        </p:nvSpPr>
        <p:spPr>
          <a:xfrm>
            <a:off x="612056" y="5388810"/>
            <a:ext cx="4307416" cy="1185815"/>
          </a:xfrm>
          <a:prstGeom prst="rect">
            <a:avLst/>
          </a:prstGeom>
        </p:spPr>
        <p:txBody>
          <a:bodyPr vert="horz" lIns="91440" tIns="45720" rIns="91440" bIns="45720" rtlCol="0">
            <a:noAutofit/>
          </a:bodyPr>
          <a:lstStyle>
            <a:lvl1pPr marL="0" marR="0" indent="0" algn="l" defTabSz="914400" rtl="0" eaLnBrk="1" latinLnBrk="0" hangingPunct="1">
              <a:lnSpc>
                <a:spcPct val="100000"/>
              </a:lnSpc>
              <a:spcBef>
                <a:spcPts val="600"/>
              </a:spcBef>
              <a:spcAft>
                <a:spcPts val="0"/>
              </a:spcAft>
              <a:buClr>
                <a:srgbClr val="C00000"/>
              </a:buClr>
              <a:buSzPct val="80000"/>
              <a:buFont typeface="Wingdings" panose="05000000000000000000" pitchFamily="2" charset="2"/>
              <a:buNone/>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1pPr>
            <a:lvl2pPr marL="361950"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2pPr>
            <a:lvl3pPr marL="542925"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dirty="0" smtClean="0">
                <a:ln>
                  <a:noFill/>
                </a:ln>
                <a:solidFill>
                  <a:schemeClr val="tx1">
                    <a:lumMod val="75000"/>
                    <a:lumOff val="25000"/>
                  </a:schemeClr>
                </a:solidFill>
                <a:uFillTx/>
                <a:latin typeface="+mn-lt"/>
                <a:ea typeface="+mn-ea"/>
                <a:cs typeface="+mn-cs"/>
                <a:sym typeface="Helvetica"/>
              </a:defRPr>
            </a:lvl3pPr>
            <a:lvl4pPr marL="714375" marR="0" indent="-115888"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4pPr>
            <a:lvl5pPr marL="116436" marR="0" indent="-116436"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5pPr>
            <a:lvl6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6pPr>
            <a:lvl7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7pPr>
            <a:lvl8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8pPr>
            <a:lvl9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9pPr>
          </a:lstStyle>
          <a:p>
            <a:pPr>
              <a:spcAft>
                <a:spcPts val="1200"/>
              </a:spcAft>
            </a:pPr>
            <a:r>
              <a:rPr lang="de-DE" dirty="0">
                <a:solidFill>
                  <a:schemeClr val="tx1"/>
                </a:solidFill>
              </a:rPr>
              <a:t>In der </a:t>
            </a:r>
            <a:r>
              <a:rPr lang="de-DE" b="1" dirty="0">
                <a:solidFill>
                  <a:schemeClr val="tx1"/>
                </a:solidFill>
              </a:rPr>
              <a:t>Navigationsleiste</a:t>
            </a:r>
            <a:r>
              <a:rPr lang="de-DE" dirty="0">
                <a:solidFill>
                  <a:schemeClr val="tx1"/>
                </a:solidFill>
              </a:rPr>
              <a:t> haben Sie die Möglichkeit, in den Modus 'Ohne digitale Belege' zu wechseln.</a:t>
            </a:r>
            <a:endParaRPr lang="de-DE" b="1" dirty="0">
              <a:solidFill>
                <a:schemeClr val="tx1"/>
              </a:solidFill>
            </a:endParaRPr>
          </a:p>
        </p:txBody>
      </p:sp>
      <p:pic>
        <p:nvPicPr>
          <p:cNvPr id="8" name="Grafik 7">
            <a:extLst>
              <a:ext uri="{FF2B5EF4-FFF2-40B4-BE49-F238E27FC236}">
                <a16:creationId xmlns:a16="http://schemas.microsoft.com/office/drawing/2014/main" id="{14E4F07E-50D0-472B-BF94-5A4CA3D433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770" y="2202171"/>
            <a:ext cx="6649174" cy="3890934"/>
          </a:xfrm>
          <a:prstGeom prst="rect">
            <a:avLst/>
          </a:prstGeom>
        </p:spPr>
      </p:pic>
      <p:sp>
        <p:nvSpPr>
          <p:cNvPr id="10" name="Foliennummernplatzhalter 9">
            <a:extLst>
              <a:ext uri="{FF2B5EF4-FFF2-40B4-BE49-F238E27FC236}">
                <a16:creationId xmlns:a16="http://schemas.microsoft.com/office/drawing/2014/main" id="{15B18623-A1AE-1757-CB77-BCBE0486ADBB}"/>
              </a:ext>
            </a:extLst>
          </p:cNvPr>
          <p:cNvSpPr>
            <a:spLocks noGrp="1"/>
          </p:cNvSpPr>
          <p:nvPr>
            <p:ph type="sldNum" sz="quarter" idx="16"/>
          </p:nvPr>
        </p:nvSpPr>
        <p:spPr>
          <a:xfrm>
            <a:off x="6044704" y="6624001"/>
            <a:ext cx="102592" cy="129651"/>
          </a:xfrm>
        </p:spPr>
        <p:txBody>
          <a:bodyPr/>
          <a:lstStyle/>
          <a:p>
            <a:r>
              <a:rPr lang="de-DE" dirty="0"/>
              <a:t>14</a:t>
            </a:r>
          </a:p>
        </p:txBody>
      </p:sp>
    </p:spTree>
    <p:extLst>
      <p:ext uri="{BB962C8B-B14F-4D97-AF65-F5344CB8AC3E}">
        <p14:creationId xmlns:p14="http://schemas.microsoft.com/office/powerpoint/2010/main" val="16876747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F397-B1D4-CF52-2CDE-69AE40FAF501}"/>
              </a:ext>
            </a:extLst>
          </p:cNvPr>
          <p:cNvSpPr>
            <a:spLocks noGrp="1"/>
          </p:cNvSpPr>
          <p:nvPr>
            <p:ph type="title"/>
          </p:nvPr>
        </p:nvSpPr>
        <p:spPr>
          <a:xfrm>
            <a:off x="-2" y="628424"/>
            <a:ext cx="3217015" cy="496320"/>
          </a:xfrm>
        </p:spPr>
        <p:txBody>
          <a:bodyPr/>
          <a:lstStyle/>
          <a:p>
            <a:r>
              <a:rPr lang="de-DE" dirty="0"/>
              <a:t>Suchfunktionen</a:t>
            </a:r>
          </a:p>
        </p:txBody>
      </p:sp>
      <p:sp>
        <p:nvSpPr>
          <p:cNvPr id="9" name="Textfeld 8">
            <a:extLst>
              <a:ext uri="{FF2B5EF4-FFF2-40B4-BE49-F238E27FC236}">
                <a16:creationId xmlns:a16="http://schemas.microsoft.com/office/drawing/2014/main" id="{0B8AF467-9E67-400F-8818-1A6A34069B56}"/>
              </a:ext>
            </a:extLst>
          </p:cNvPr>
          <p:cNvSpPr txBox="1"/>
          <p:nvPr/>
        </p:nvSpPr>
        <p:spPr>
          <a:xfrm>
            <a:off x="508205" y="1699101"/>
            <a:ext cx="10464107"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Neben dem Zugriff über die Ordnerstruktur gibt es auch eine Volltextsuche, über die die Dokumente zu finden sind. Nach dem Hochladen werden die Dokumente indexiert. Hierbei </a:t>
            </a:r>
            <a:r>
              <a:rPr lang="de-DE" dirty="0">
                <a:solidFill>
                  <a:srgbClr val="333333"/>
                </a:solidFill>
                <a:latin typeface="Calibri" panose="020F0502020204030204"/>
              </a:rPr>
              <a:t>werden</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 aus den Dokumenten mittels OCR (der automatischen Zeichenerkennung) alle Inhalte extrahiert. Die Suchfunktion greift nun genau auf diesen Informations-Pool zu.</a:t>
            </a:r>
          </a:p>
        </p:txBody>
      </p:sp>
      <p:sp>
        <p:nvSpPr>
          <p:cNvPr id="10" name="Textfeld 9">
            <a:extLst>
              <a:ext uri="{FF2B5EF4-FFF2-40B4-BE49-F238E27FC236}">
                <a16:creationId xmlns:a16="http://schemas.microsoft.com/office/drawing/2014/main" id="{1C67E37F-FC16-44AC-A481-EE477D8E8A90}"/>
              </a:ext>
            </a:extLst>
          </p:cNvPr>
          <p:cNvSpPr txBox="1"/>
          <p:nvPr/>
        </p:nvSpPr>
        <p:spPr>
          <a:xfrm>
            <a:off x="958513" y="2935911"/>
            <a:ext cx="10123936"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333333"/>
                </a:solidFill>
                <a:effectLst/>
                <a:uLnTx/>
                <a:uFillTx/>
                <a:latin typeface="Calibri" panose="020F0502020204030204"/>
                <a:ea typeface="+mn-ea"/>
                <a:cs typeface="+mn-cs"/>
              </a:rPr>
              <a:t>Hinweis:</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 Diese Indexierung kann bis zu 24 Stunden - je nach Menge der hochgeladenen Dokumente - dauern.</a:t>
            </a:r>
          </a:p>
        </p:txBody>
      </p:sp>
      <p:sp>
        <p:nvSpPr>
          <p:cNvPr id="12" name="Textfeld 11">
            <a:extLst>
              <a:ext uri="{FF2B5EF4-FFF2-40B4-BE49-F238E27FC236}">
                <a16:creationId xmlns:a16="http://schemas.microsoft.com/office/drawing/2014/main" id="{47B23F0D-01B8-4E0B-91A3-96F0BFC42163}"/>
              </a:ext>
            </a:extLst>
          </p:cNvPr>
          <p:cNvSpPr txBox="1"/>
          <p:nvPr/>
        </p:nvSpPr>
        <p:spPr>
          <a:xfrm>
            <a:off x="571445" y="3756102"/>
            <a:ext cx="7147167"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Sie erhalten so eine komfortable Möglichkeit zum Finden bestimmter Dateiinhalte. Zusätzlich werden auch die Namen der Dateien durchsucht.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In der Tabelle sind die Dateitypen aufgeführt, deren Inhalte indiziert werden.</a:t>
            </a:r>
          </a:p>
        </p:txBody>
      </p:sp>
      <p:pic>
        <p:nvPicPr>
          <p:cNvPr id="13" name="Grafik 12">
            <a:extLst>
              <a:ext uri="{FF2B5EF4-FFF2-40B4-BE49-F238E27FC236}">
                <a16:creationId xmlns:a16="http://schemas.microsoft.com/office/drawing/2014/main" id="{315DF4F2-E7C2-4BE5-B51B-7225AF77373D}"/>
              </a:ext>
            </a:extLst>
          </p:cNvPr>
          <p:cNvPicPr>
            <a:picLocks noChangeAspect="1"/>
          </p:cNvPicPr>
          <p:nvPr/>
        </p:nvPicPr>
        <p:blipFill>
          <a:blip r:embed="rId2"/>
          <a:stretch>
            <a:fillRect/>
          </a:stretch>
        </p:blipFill>
        <p:spPr>
          <a:xfrm>
            <a:off x="8422772" y="3259076"/>
            <a:ext cx="3124711" cy="2702453"/>
          </a:xfrm>
          <a:prstGeom prst="rect">
            <a:avLst/>
          </a:prstGeom>
        </p:spPr>
      </p:pic>
      <p:sp>
        <p:nvSpPr>
          <p:cNvPr id="14" name="Textfeld 13">
            <a:extLst>
              <a:ext uri="{FF2B5EF4-FFF2-40B4-BE49-F238E27FC236}">
                <a16:creationId xmlns:a16="http://schemas.microsoft.com/office/drawing/2014/main" id="{1FE98489-17D0-4053-B7F1-A3BE9D0DDDA6}"/>
              </a:ext>
            </a:extLst>
          </p:cNvPr>
          <p:cNvSpPr txBox="1"/>
          <p:nvPr/>
        </p:nvSpPr>
        <p:spPr>
          <a:xfrm>
            <a:off x="976062" y="5160013"/>
            <a:ext cx="10123936"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333333"/>
                </a:solidFill>
                <a:effectLst/>
                <a:uLnTx/>
                <a:uFillTx/>
                <a:latin typeface="Calibri" panose="020F0502020204030204"/>
                <a:ea typeface="+mn-ea"/>
                <a:cs typeface="+mn-cs"/>
              </a:rPr>
              <a:t>Hinweis:</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 Dateien, die das </a:t>
            </a:r>
            <a:r>
              <a:rPr kumimoji="0" lang="de-DE" sz="1800" b="0" i="0" u="sng" strike="noStrike" kern="1200" cap="none" spc="0" normalizeH="0" baseline="0" noProof="0" dirty="0">
                <a:ln>
                  <a:noFill/>
                </a:ln>
                <a:solidFill>
                  <a:srgbClr val="333333"/>
                </a:solidFill>
                <a:effectLst/>
                <a:uLnTx/>
                <a:uFillTx/>
                <a:latin typeface="Calibri" panose="020F0502020204030204"/>
                <a:ea typeface="+mn-ea"/>
                <a:cs typeface="+mn-cs"/>
              </a:rPr>
              <a:t>Rendering</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 nicht unterstützen, müssen zur Anzeige</a:t>
            </a:r>
            <a:b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heruntergeladen werden. </a:t>
            </a:r>
            <a:b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Bei </a:t>
            </a:r>
            <a:r>
              <a:rPr kumimoji="0" lang="de-DE" sz="1800" b="0" i="0" u="sng" strike="noStrike" kern="1200" cap="none" spc="0" normalizeH="0" baseline="0" noProof="0" dirty="0">
                <a:ln>
                  <a:noFill/>
                </a:ln>
                <a:solidFill>
                  <a:srgbClr val="333333"/>
                </a:solidFill>
                <a:effectLst/>
                <a:uLnTx/>
                <a:uFillTx/>
                <a:latin typeface="Calibri" panose="020F0502020204030204"/>
                <a:ea typeface="+mn-ea"/>
                <a:cs typeface="+mn-cs"/>
              </a:rPr>
              <a:t>PDF-Dateien</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 gibt es eine bekannte Einschränkung: Die Volltextsuche</a:t>
            </a:r>
            <a:b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funktioniert nur, wenn die Datei durchsuchbare Elemente, also Buchstaben enthält.</a:t>
            </a:r>
          </a:p>
        </p:txBody>
      </p:sp>
      <p:cxnSp>
        <p:nvCxnSpPr>
          <p:cNvPr id="17" name="Gerade Verbindung mit Pfeil 16">
            <a:extLst>
              <a:ext uri="{FF2B5EF4-FFF2-40B4-BE49-F238E27FC236}">
                <a16:creationId xmlns:a16="http://schemas.microsoft.com/office/drawing/2014/main" id="{F03BBDA1-A2F9-4988-BCB3-C559C9CC2520}"/>
              </a:ext>
            </a:extLst>
          </p:cNvPr>
          <p:cNvCxnSpPr/>
          <p:nvPr/>
        </p:nvCxnSpPr>
        <p:spPr>
          <a:xfrm flipV="1">
            <a:off x="4145028" y="3429000"/>
            <a:ext cx="6127436" cy="182081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6" name="Info-Symbol">
            <a:extLst>
              <a:ext uri="{FF2B5EF4-FFF2-40B4-BE49-F238E27FC236}">
                <a16:creationId xmlns:a16="http://schemas.microsoft.com/office/drawing/2014/main" id="{D311573F-E20F-41EC-9E2D-5E1F218555AF}"/>
              </a:ext>
            </a:extLst>
          </p:cNvPr>
          <p:cNvSpPr>
            <a:spLocks noChangeAspect="1"/>
          </p:cNvSpPr>
          <p:nvPr/>
        </p:nvSpPr>
        <p:spPr>
          <a:xfrm>
            <a:off x="479742" y="2977467"/>
            <a:ext cx="496320" cy="496320"/>
          </a:xfrm>
          <a:custGeom>
            <a:avLst/>
            <a:gdLst>
              <a:gd name="connsiteX0" fmla="*/ 227605 w 626400"/>
              <a:gd name="connsiteY0" fmla="*/ 237250 h 626400"/>
              <a:gd name="connsiteX1" fmla="*/ 227605 w 626400"/>
              <a:gd name="connsiteY1" fmla="*/ 287247 h 626400"/>
              <a:gd name="connsiteX2" fmla="*/ 294001 w 626400"/>
              <a:gd name="connsiteY2" fmla="*/ 287247 h 626400"/>
              <a:gd name="connsiteX3" fmla="*/ 294001 w 626400"/>
              <a:gd name="connsiteY3" fmla="*/ 399240 h 626400"/>
              <a:gd name="connsiteX4" fmla="*/ 215606 w 626400"/>
              <a:gd name="connsiteY4" fmla="*/ 399240 h 626400"/>
              <a:gd name="connsiteX5" fmla="*/ 215606 w 626400"/>
              <a:gd name="connsiteY5" fmla="*/ 449237 h 626400"/>
              <a:gd name="connsiteX6" fmla="*/ 294001 w 626400"/>
              <a:gd name="connsiteY6" fmla="*/ 449237 h 626400"/>
              <a:gd name="connsiteX7" fmla="*/ 298001 w 626400"/>
              <a:gd name="connsiteY7" fmla="*/ 449237 h 626400"/>
              <a:gd name="connsiteX8" fmla="*/ 343998 w 626400"/>
              <a:gd name="connsiteY8" fmla="*/ 449237 h 626400"/>
              <a:gd name="connsiteX9" fmla="*/ 347998 w 626400"/>
              <a:gd name="connsiteY9" fmla="*/ 449237 h 626400"/>
              <a:gd name="connsiteX10" fmla="*/ 410794 w 626400"/>
              <a:gd name="connsiteY10" fmla="*/ 449237 h 626400"/>
              <a:gd name="connsiteX11" fmla="*/ 410794 w 626400"/>
              <a:gd name="connsiteY11" fmla="*/ 399240 h 626400"/>
              <a:gd name="connsiteX12" fmla="*/ 347998 w 626400"/>
              <a:gd name="connsiteY12" fmla="*/ 399240 h 626400"/>
              <a:gd name="connsiteX13" fmla="*/ 347998 w 626400"/>
              <a:gd name="connsiteY13" fmla="*/ 287247 h 626400"/>
              <a:gd name="connsiteX14" fmla="*/ 347998 w 626400"/>
              <a:gd name="connsiteY14" fmla="*/ 249249 h 626400"/>
              <a:gd name="connsiteX15" fmla="*/ 347998 w 626400"/>
              <a:gd name="connsiteY15" fmla="*/ 237250 h 626400"/>
              <a:gd name="connsiteX16" fmla="*/ 318599 w 626400"/>
              <a:gd name="connsiteY16" fmla="*/ 139456 h 626400"/>
              <a:gd name="connsiteX17" fmla="*/ 293601 w 626400"/>
              <a:gd name="connsiteY17" fmla="*/ 149055 h 626400"/>
              <a:gd name="connsiteX18" fmla="*/ 284002 w 626400"/>
              <a:gd name="connsiteY18" fmla="*/ 174054 h 626400"/>
              <a:gd name="connsiteX19" fmla="*/ 293601 w 626400"/>
              <a:gd name="connsiteY19" fmla="*/ 199052 h 626400"/>
              <a:gd name="connsiteX20" fmla="*/ 318599 w 626400"/>
              <a:gd name="connsiteY20" fmla="*/ 208652 h 626400"/>
              <a:gd name="connsiteX21" fmla="*/ 343598 w 626400"/>
              <a:gd name="connsiteY21" fmla="*/ 199052 h 626400"/>
              <a:gd name="connsiteX22" fmla="*/ 353197 w 626400"/>
              <a:gd name="connsiteY22" fmla="*/ 174054 h 626400"/>
              <a:gd name="connsiteX23" fmla="*/ 343598 w 626400"/>
              <a:gd name="connsiteY23" fmla="*/ 149055 h 626400"/>
              <a:gd name="connsiteX24" fmla="*/ 318599 w 626400"/>
              <a:gd name="connsiteY24" fmla="*/ 139456 h 626400"/>
              <a:gd name="connsiteX25" fmla="*/ 313200 w 626400"/>
              <a:gd name="connsiteY25" fmla="*/ 0 h 626400"/>
              <a:gd name="connsiteX26" fmla="*/ 626400 w 626400"/>
              <a:gd name="connsiteY26" fmla="*/ 313200 h 626400"/>
              <a:gd name="connsiteX27" fmla="*/ 313200 w 626400"/>
              <a:gd name="connsiteY27" fmla="*/ 626400 h 626400"/>
              <a:gd name="connsiteX28" fmla="*/ 0 w 626400"/>
              <a:gd name="connsiteY28" fmla="*/ 313200 h 626400"/>
              <a:gd name="connsiteX29" fmla="*/ 313200 w 626400"/>
              <a:gd name="connsiteY29" fmla="*/ 0 h 62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400" h="626400">
                <a:moveTo>
                  <a:pt x="227605" y="237250"/>
                </a:moveTo>
                <a:lnTo>
                  <a:pt x="227605" y="287247"/>
                </a:lnTo>
                <a:lnTo>
                  <a:pt x="294001" y="287247"/>
                </a:lnTo>
                <a:lnTo>
                  <a:pt x="294001" y="399240"/>
                </a:lnTo>
                <a:lnTo>
                  <a:pt x="215606" y="399240"/>
                </a:lnTo>
                <a:lnTo>
                  <a:pt x="215606" y="449237"/>
                </a:lnTo>
                <a:lnTo>
                  <a:pt x="294001" y="449237"/>
                </a:lnTo>
                <a:lnTo>
                  <a:pt x="298001" y="449237"/>
                </a:lnTo>
                <a:lnTo>
                  <a:pt x="343998" y="449237"/>
                </a:lnTo>
                <a:lnTo>
                  <a:pt x="347998" y="449237"/>
                </a:lnTo>
                <a:lnTo>
                  <a:pt x="410794" y="449237"/>
                </a:lnTo>
                <a:lnTo>
                  <a:pt x="410794" y="399240"/>
                </a:lnTo>
                <a:lnTo>
                  <a:pt x="347998" y="399240"/>
                </a:lnTo>
                <a:lnTo>
                  <a:pt x="347998" y="287247"/>
                </a:lnTo>
                <a:lnTo>
                  <a:pt x="347998" y="249249"/>
                </a:lnTo>
                <a:lnTo>
                  <a:pt x="347998" y="237250"/>
                </a:lnTo>
                <a:close/>
                <a:moveTo>
                  <a:pt x="318599" y="139456"/>
                </a:moveTo>
                <a:cubicBezTo>
                  <a:pt x="308333" y="139456"/>
                  <a:pt x="300001" y="142656"/>
                  <a:pt x="293601" y="149055"/>
                </a:cubicBezTo>
                <a:cubicBezTo>
                  <a:pt x="287201" y="155455"/>
                  <a:pt x="284002" y="163788"/>
                  <a:pt x="284002" y="174054"/>
                </a:cubicBezTo>
                <a:cubicBezTo>
                  <a:pt x="284002" y="184320"/>
                  <a:pt x="287201" y="192653"/>
                  <a:pt x="293601" y="199052"/>
                </a:cubicBezTo>
                <a:cubicBezTo>
                  <a:pt x="300001" y="205452"/>
                  <a:pt x="308333" y="208652"/>
                  <a:pt x="318599" y="208652"/>
                </a:cubicBezTo>
                <a:cubicBezTo>
                  <a:pt x="328865" y="208652"/>
                  <a:pt x="337198" y="205452"/>
                  <a:pt x="343598" y="199052"/>
                </a:cubicBezTo>
                <a:cubicBezTo>
                  <a:pt x="349998" y="192653"/>
                  <a:pt x="353197" y="184320"/>
                  <a:pt x="353197" y="174054"/>
                </a:cubicBezTo>
                <a:cubicBezTo>
                  <a:pt x="353197" y="163788"/>
                  <a:pt x="349998" y="155455"/>
                  <a:pt x="343598" y="149055"/>
                </a:cubicBezTo>
                <a:cubicBezTo>
                  <a:pt x="337198" y="142656"/>
                  <a:pt x="328865" y="139456"/>
                  <a:pt x="318599" y="139456"/>
                </a:cubicBezTo>
                <a:close/>
                <a:moveTo>
                  <a:pt x="313200" y="0"/>
                </a:moveTo>
                <a:cubicBezTo>
                  <a:pt x="486176" y="0"/>
                  <a:pt x="626400" y="140224"/>
                  <a:pt x="626400" y="313200"/>
                </a:cubicBezTo>
                <a:cubicBezTo>
                  <a:pt x="626400" y="486176"/>
                  <a:pt x="486176" y="626400"/>
                  <a:pt x="313200" y="626400"/>
                </a:cubicBezTo>
                <a:cubicBezTo>
                  <a:pt x="140224" y="626400"/>
                  <a:pt x="0" y="486176"/>
                  <a:pt x="0" y="313200"/>
                </a:cubicBezTo>
                <a:cubicBezTo>
                  <a:pt x="0" y="140224"/>
                  <a:pt x="140224" y="0"/>
                  <a:pt x="313200" y="0"/>
                </a:cubicBezTo>
                <a:close/>
              </a:path>
            </a:pathLst>
          </a:custGeom>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3200" dirty="0">
              <a:solidFill>
                <a:schemeClr val="bg1"/>
              </a:solidFill>
              <a:latin typeface="+mn-lt"/>
              <a:ea typeface="+mn-ea"/>
              <a:cs typeface="+mn-cs"/>
            </a:endParaRPr>
          </a:p>
        </p:txBody>
      </p:sp>
      <p:sp>
        <p:nvSpPr>
          <p:cNvPr id="18" name="Info-Symbol">
            <a:extLst>
              <a:ext uri="{FF2B5EF4-FFF2-40B4-BE49-F238E27FC236}">
                <a16:creationId xmlns:a16="http://schemas.microsoft.com/office/drawing/2014/main" id="{EA8C0E2D-75E3-4604-BABD-090A22965DDE}"/>
              </a:ext>
            </a:extLst>
          </p:cNvPr>
          <p:cNvSpPr>
            <a:spLocks noChangeAspect="1"/>
          </p:cNvSpPr>
          <p:nvPr/>
        </p:nvSpPr>
        <p:spPr>
          <a:xfrm>
            <a:off x="479742" y="5186805"/>
            <a:ext cx="496320" cy="496320"/>
          </a:xfrm>
          <a:custGeom>
            <a:avLst/>
            <a:gdLst>
              <a:gd name="connsiteX0" fmla="*/ 227605 w 626400"/>
              <a:gd name="connsiteY0" fmla="*/ 237250 h 626400"/>
              <a:gd name="connsiteX1" fmla="*/ 227605 w 626400"/>
              <a:gd name="connsiteY1" fmla="*/ 287247 h 626400"/>
              <a:gd name="connsiteX2" fmla="*/ 294001 w 626400"/>
              <a:gd name="connsiteY2" fmla="*/ 287247 h 626400"/>
              <a:gd name="connsiteX3" fmla="*/ 294001 w 626400"/>
              <a:gd name="connsiteY3" fmla="*/ 399240 h 626400"/>
              <a:gd name="connsiteX4" fmla="*/ 215606 w 626400"/>
              <a:gd name="connsiteY4" fmla="*/ 399240 h 626400"/>
              <a:gd name="connsiteX5" fmla="*/ 215606 w 626400"/>
              <a:gd name="connsiteY5" fmla="*/ 449237 h 626400"/>
              <a:gd name="connsiteX6" fmla="*/ 294001 w 626400"/>
              <a:gd name="connsiteY6" fmla="*/ 449237 h 626400"/>
              <a:gd name="connsiteX7" fmla="*/ 298001 w 626400"/>
              <a:gd name="connsiteY7" fmla="*/ 449237 h 626400"/>
              <a:gd name="connsiteX8" fmla="*/ 343998 w 626400"/>
              <a:gd name="connsiteY8" fmla="*/ 449237 h 626400"/>
              <a:gd name="connsiteX9" fmla="*/ 347998 w 626400"/>
              <a:gd name="connsiteY9" fmla="*/ 449237 h 626400"/>
              <a:gd name="connsiteX10" fmla="*/ 410794 w 626400"/>
              <a:gd name="connsiteY10" fmla="*/ 449237 h 626400"/>
              <a:gd name="connsiteX11" fmla="*/ 410794 w 626400"/>
              <a:gd name="connsiteY11" fmla="*/ 399240 h 626400"/>
              <a:gd name="connsiteX12" fmla="*/ 347998 w 626400"/>
              <a:gd name="connsiteY12" fmla="*/ 399240 h 626400"/>
              <a:gd name="connsiteX13" fmla="*/ 347998 w 626400"/>
              <a:gd name="connsiteY13" fmla="*/ 287247 h 626400"/>
              <a:gd name="connsiteX14" fmla="*/ 347998 w 626400"/>
              <a:gd name="connsiteY14" fmla="*/ 249249 h 626400"/>
              <a:gd name="connsiteX15" fmla="*/ 347998 w 626400"/>
              <a:gd name="connsiteY15" fmla="*/ 237250 h 626400"/>
              <a:gd name="connsiteX16" fmla="*/ 318599 w 626400"/>
              <a:gd name="connsiteY16" fmla="*/ 139456 h 626400"/>
              <a:gd name="connsiteX17" fmla="*/ 293601 w 626400"/>
              <a:gd name="connsiteY17" fmla="*/ 149055 h 626400"/>
              <a:gd name="connsiteX18" fmla="*/ 284002 w 626400"/>
              <a:gd name="connsiteY18" fmla="*/ 174054 h 626400"/>
              <a:gd name="connsiteX19" fmla="*/ 293601 w 626400"/>
              <a:gd name="connsiteY19" fmla="*/ 199052 h 626400"/>
              <a:gd name="connsiteX20" fmla="*/ 318599 w 626400"/>
              <a:gd name="connsiteY20" fmla="*/ 208652 h 626400"/>
              <a:gd name="connsiteX21" fmla="*/ 343598 w 626400"/>
              <a:gd name="connsiteY21" fmla="*/ 199052 h 626400"/>
              <a:gd name="connsiteX22" fmla="*/ 353197 w 626400"/>
              <a:gd name="connsiteY22" fmla="*/ 174054 h 626400"/>
              <a:gd name="connsiteX23" fmla="*/ 343598 w 626400"/>
              <a:gd name="connsiteY23" fmla="*/ 149055 h 626400"/>
              <a:gd name="connsiteX24" fmla="*/ 318599 w 626400"/>
              <a:gd name="connsiteY24" fmla="*/ 139456 h 626400"/>
              <a:gd name="connsiteX25" fmla="*/ 313200 w 626400"/>
              <a:gd name="connsiteY25" fmla="*/ 0 h 626400"/>
              <a:gd name="connsiteX26" fmla="*/ 626400 w 626400"/>
              <a:gd name="connsiteY26" fmla="*/ 313200 h 626400"/>
              <a:gd name="connsiteX27" fmla="*/ 313200 w 626400"/>
              <a:gd name="connsiteY27" fmla="*/ 626400 h 626400"/>
              <a:gd name="connsiteX28" fmla="*/ 0 w 626400"/>
              <a:gd name="connsiteY28" fmla="*/ 313200 h 626400"/>
              <a:gd name="connsiteX29" fmla="*/ 313200 w 626400"/>
              <a:gd name="connsiteY29" fmla="*/ 0 h 62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400" h="626400">
                <a:moveTo>
                  <a:pt x="227605" y="237250"/>
                </a:moveTo>
                <a:lnTo>
                  <a:pt x="227605" y="287247"/>
                </a:lnTo>
                <a:lnTo>
                  <a:pt x="294001" y="287247"/>
                </a:lnTo>
                <a:lnTo>
                  <a:pt x="294001" y="399240"/>
                </a:lnTo>
                <a:lnTo>
                  <a:pt x="215606" y="399240"/>
                </a:lnTo>
                <a:lnTo>
                  <a:pt x="215606" y="449237"/>
                </a:lnTo>
                <a:lnTo>
                  <a:pt x="294001" y="449237"/>
                </a:lnTo>
                <a:lnTo>
                  <a:pt x="298001" y="449237"/>
                </a:lnTo>
                <a:lnTo>
                  <a:pt x="343998" y="449237"/>
                </a:lnTo>
                <a:lnTo>
                  <a:pt x="347998" y="449237"/>
                </a:lnTo>
                <a:lnTo>
                  <a:pt x="410794" y="449237"/>
                </a:lnTo>
                <a:lnTo>
                  <a:pt x="410794" y="399240"/>
                </a:lnTo>
                <a:lnTo>
                  <a:pt x="347998" y="399240"/>
                </a:lnTo>
                <a:lnTo>
                  <a:pt x="347998" y="287247"/>
                </a:lnTo>
                <a:lnTo>
                  <a:pt x="347998" y="249249"/>
                </a:lnTo>
                <a:lnTo>
                  <a:pt x="347998" y="237250"/>
                </a:lnTo>
                <a:close/>
                <a:moveTo>
                  <a:pt x="318599" y="139456"/>
                </a:moveTo>
                <a:cubicBezTo>
                  <a:pt x="308333" y="139456"/>
                  <a:pt x="300001" y="142656"/>
                  <a:pt x="293601" y="149055"/>
                </a:cubicBezTo>
                <a:cubicBezTo>
                  <a:pt x="287201" y="155455"/>
                  <a:pt x="284002" y="163788"/>
                  <a:pt x="284002" y="174054"/>
                </a:cubicBezTo>
                <a:cubicBezTo>
                  <a:pt x="284002" y="184320"/>
                  <a:pt x="287201" y="192653"/>
                  <a:pt x="293601" y="199052"/>
                </a:cubicBezTo>
                <a:cubicBezTo>
                  <a:pt x="300001" y="205452"/>
                  <a:pt x="308333" y="208652"/>
                  <a:pt x="318599" y="208652"/>
                </a:cubicBezTo>
                <a:cubicBezTo>
                  <a:pt x="328865" y="208652"/>
                  <a:pt x="337198" y="205452"/>
                  <a:pt x="343598" y="199052"/>
                </a:cubicBezTo>
                <a:cubicBezTo>
                  <a:pt x="349998" y="192653"/>
                  <a:pt x="353197" y="184320"/>
                  <a:pt x="353197" y="174054"/>
                </a:cubicBezTo>
                <a:cubicBezTo>
                  <a:pt x="353197" y="163788"/>
                  <a:pt x="349998" y="155455"/>
                  <a:pt x="343598" y="149055"/>
                </a:cubicBezTo>
                <a:cubicBezTo>
                  <a:pt x="337198" y="142656"/>
                  <a:pt x="328865" y="139456"/>
                  <a:pt x="318599" y="139456"/>
                </a:cubicBezTo>
                <a:close/>
                <a:moveTo>
                  <a:pt x="313200" y="0"/>
                </a:moveTo>
                <a:cubicBezTo>
                  <a:pt x="486176" y="0"/>
                  <a:pt x="626400" y="140224"/>
                  <a:pt x="626400" y="313200"/>
                </a:cubicBezTo>
                <a:cubicBezTo>
                  <a:pt x="626400" y="486176"/>
                  <a:pt x="486176" y="626400"/>
                  <a:pt x="313200" y="626400"/>
                </a:cubicBezTo>
                <a:cubicBezTo>
                  <a:pt x="140224" y="626400"/>
                  <a:pt x="0" y="486176"/>
                  <a:pt x="0" y="313200"/>
                </a:cubicBezTo>
                <a:cubicBezTo>
                  <a:pt x="0" y="140224"/>
                  <a:pt x="140224" y="0"/>
                  <a:pt x="313200" y="0"/>
                </a:cubicBezTo>
                <a:close/>
              </a:path>
            </a:pathLst>
          </a:custGeom>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3200" dirty="0">
              <a:solidFill>
                <a:schemeClr val="bg1"/>
              </a:solidFill>
              <a:latin typeface="+mn-lt"/>
              <a:ea typeface="+mn-ea"/>
              <a:cs typeface="+mn-cs"/>
            </a:endParaRPr>
          </a:p>
        </p:txBody>
      </p:sp>
      <p:sp>
        <p:nvSpPr>
          <p:cNvPr id="5" name="Foliennummernplatzhalter 4">
            <a:extLst>
              <a:ext uri="{FF2B5EF4-FFF2-40B4-BE49-F238E27FC236}">
                <a16:creationId xmlns:a16="http://schemas.microsoft.com/office/drawing/2014/main" id="{0AE9349B-ABB5-7C19-CF50-E0617326ADDF}"/>
              </a:ext>
            </a:extLst>
          </p:cNvPr>
          <p:cNvSpPr>
            <a:spLocks noGrp="1"/>
          </p:cNvSpPr>
          <p:nvPr>
            <p:ph type="sldNum" sz="quarter" idx="16"/>
          </p:nvPr>
        </p:nvSpPr>
        <p:spPr>
          <a:xfrm>
            <a:off x="6044704" y="6624001"/>
            <a:ext cx="102592" cy="129651"/>
          </a:xfrm>
        </p:spPr>
        <p:txBody>
          <a:bodyPr/>
          <a:lstStyle/>
          <a:p>
            <a:r>
              <a:rPr lang="de-DE" dirty="0"/>
              <a:t>68</a:t>
            </a:r>
          </a:p>
        </p:txBody>
      </p:sp>
    </p:spTree>
    <p:extLst>
      <p:ext uri="{BB962C8B-B14F-4D97-AF65-F5344CB8AC3E}">
        <p14:creationId xmlns:p14="http://schemas.microsoft.com/office/powerpoint/2010/main" val="25304204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F397-B1D4-CF52-2CDE-69AE40FAF501}"/>
              </a:ext>
            </a:extLst>
          </p:cNvPr>
          <p:cNvSpPr>
            <a:spLocks noGrp="1"/>
          </p:cNvSpPr>
          <p:nvPr>
            <p:ph type="title"/>
          </p:nvPr>
        </p:nvSpPr>
        <p:spPr>
          <a:xfrm>
            <a:off x="-2" y="628424"/>
            <a:ext cx="2849927" cy="496320"/>
          </a:xfrm>
        </p:spPr>
        <p:txBody>
          <a:bodyPr/>
          <a:lstStyle/>
          <a:p>
            <a:r>
              <a:rPr lang="de-DE" dirty="0"/>
              <a:t>Suchfunktion</a:t>
            </a:r>
          </a:p>
        </p:txBody>
      </p:sp>
      <p:sp>
        <p:nvSpPr>
          <p:cNvPr id="9" name="Textfeld 8">
            <a:extLst>
              <a:ext uri="{FF2B5EF4-FFF2-40B4-BE49-F238E27FC236}">
                <a16:creationId xmlns:a16="http://schemas.microsoft.com/office/drawing/2014/main" id="{B0A69B9C-40B1-4208-8D77-1A9F8CCE990F}"/>
              </a:ext>
            </a:extLst>
          </p:cNvPr>
          <p:cNvSpPr txBox="1"/>
          <p:nvPr/>
        </p:nvSpPr>
        <p:spPr>
          <a:xfrm>
            <a:off x="479376" y="1480649"/>
            <a:ext cx="10464107"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Die Eingabezeile finden Sie ganz oben. Die Suche wird mit der Lupe oder Enter ausgelöst.</a:t>
            </a:r>
          </a:p>
        </p:txBody>
      </p:sp>
      <p:sp>
        <p:nvSpPr>
          <p:cNvPr id="12" name="Textfeld 11">
            <a:extLst>
              <a:ext uri="{FF2B5EF4-FFF2-40B4-BE49-F238E27FC236}">
                <a16:creationId xmlns:a16="http://schemas.microsoft.com/office/drawing/2014/main" id="{6614CDA6-F967-44FF-BCE2-429F8D2028CD}"/>
              </a:ext>
            </a:extLst>
          </p:cNvPr>
          <p:cNvSpPr txBox="1"/>
          <p:nvPr/>
        </p:nvSpPr>
        <p:spPr>
          <a:xfrm>
            <a:off x="619147" y="4499053"/>
            <a:ext cx="9359739"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Jede Suche durchsucht immer das komplette Archiv. Auch wenn die Markierung vor der Suchanfrage in einem Ordner im Dokumenten-Archiv steht, lässt sich die Suche nicht auf diesen Bereich begrenzen. </a:t>
            </a:r>
          </a:p>
        </p:txBody>
      </p:sp>
      <p:sp>
        <p:nvSpPr>
          <p:cNvPr id="13" name="Textfeld 12">
            <a:extLst>
              <a:ext uri="{FF2B5EF4-FFF2-40B4-BE49-F238E27FC236}">
                <a16:creationId xmlns:a16="http://schemas.microsoft.com/office/drawing/2014/main" id="{981D8F93-BF78-4FAE-AC5D-76B12F078C52}"/>
              </a:ext>
            </a:extLst>
          </p:cNvPr>
          <p:cNvSpPr txBox="1"/>
          <p:nvPr/>
        </p:nvSpPr>
        <p:spPr>
          <a:xfrm>
            <a:off x="989207" y="5580196"/>
            <a:ext cx="10123936"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333333"/>
                </a:solidFill>
                <a:effectLst/>
                <a:uLnTx/>
                <a:uFillTx/>
                <a:latin typeface="Calibri" panose="020F0502020204030204"/>
                <a:ea typeface="+mn-ea"/>
                <a:cs typeface="+mn-cs"/>
              </a:rPr>
              <a:t>Hinweis:</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 Weitere Informationen zu den Suchfunktionen in der Lexware </a:t>
            </a:r>
            <a:r>
              <a:rPr kumimoji="0" lang="de-DE" sz="1800" b="0" i="0" u="none" strike="noStrike" kern="1200" cap="none" spc="0" normalizeH="0" baseline="0" noProof="0" dirty="0" err="1">
                <a:ln>
                  <a:noFill/>
                </a:ln>
                <a:solidFill>
                  <a:srgbClr val="333333"/>
                </a:solidFill>
                <a:effectLst/>
                <a:uLnTx/>
                <a:uFillTx/>
                <a:latin typeface="Calibri" panose="020F0502020204030204"/>
                <a:ea typeface="+mn-ea"/>
                <a:cs typeface="+mn-cs"/>
              </a:rPr>
              <a:t>archivierung</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 finden Sie hier:</a:t>
            </a:r>
            <a:b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hlinkClick r:id="rId2"/>
              </a:rPr>
              <a:t>Die Suchfunktion in Lexware </a:t>
            </a:r>
            <a:r>
              <a:rPr kumimoji="0" lang="de-DE" sz="1800" b="0" i="0" u="none" strike="noStrike" kern="1200" cap="none" spc="0" normalizeH="0" baseline="0" noProof="0" dirty="0" err="1">
                <a:ln>
                  <a:noFill/>
                </a:ln>
                <a:solidFill>
                  <a:srgbClr val="333333"/>
                </a:solidFill>
                <a:effectLst/>
                <a:uLnTx/>
                <a:uFillTx/>
                <a:latin typeface="Calibri" panose="020F0502020204030204"/>
                <a:ea typeface="+mn-ea"/>
                <a:cs typeface="+mn-cs"/>
                <a:hlinkClick r:id="rId2"/>
              </a:rPr>
              <a:t>archivierung</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hlinkClick r:id="rId2"/>
              </a:rPr>
              <a:t> | Lexware</a:t>
            </a:r>
            <a:r>
              <a:rPr kumimoji="0" lang="de-DE" sz="1800" b="0" i="0" u="none" strike="noStrike" kern="1200" cap="none" spc="0" normalizeH="0" baseline="0" noProof="0" dirty="0">
                <a:ln>
                  <a:noFill/>
                </a:ln>
                <a:solidFill>
                  <a:srgbClr val="333333"/>
                </a:solidFill>
                <a:effectLst/>
                <a:uLnTx/>
                <a:uFillTx/>
                <a:latin typeface="Calibri" panose="020F0502020204030204"/>
                <a:ea typeface="+mn-ea"/>
                <a:cs typeface="+mn-cs"/>
              </a:rPr>
              <a:t> </a:t>
            </a:r>
          </a:p>
        </p:txBody>
      </p:sp>
      <p:pic>
        <p:nvPicPr>
          <p:cNvPr id="17" name="Grafik 16">
            <a:extLst>
              <a:ext uri="{FF2B5EF4-FFF2-40B4-BE49-F238E27FC236}">
                <a16:creationId xmlns:a16="http://schemas.microsoft.com/office/drawing/2014/main" id="{D022DDE3-9501-40E7-8894-4A159954ADFE}"/>
              </a:ext>
            </a:extLst>
          </p:cNvPr>
          <p:cNvPicPr>
            <a:picLocks noChangeAspect="1"/>
          </p:cNvPicPr>
          <p:nvPr/>
        </p:nvPicPr>
        <p:blipFill>
          <a:blip r:embed="rId3"/>
          <a:stretch>
            <a:fillRect/>
          </a:stretch>
        </p:blipFill>
        <p:spPr>
          <a:xfrm>
            <a:off x="933371" y="1843729"/>
            <a:ext cx="10184059" cy="2430621"/>
          </a:xfrm>
          <a:prstGeom prst="rect">
            <a:avLst/>
          </a:prstGeom>
        </p:spPr>
      </p:pic>
      <p:sp>
        <p:nvSpPr>
          <p:cNvPr id="19" name="Textfeld 18">
            <a:extLst>
              <a:ext uri="{FF2B5EF4-FFF2-40B4-BE49-F238E27FC236}">
                <a16:creationId xmlns:a16="http://schemas.microsoft.com/office/drawing/2014/main" id="{8FEE606B-87A3-40AE-B03F-1606D255B157}"/>
              </a:ext>
            </a:extLst>
          </p:cNvPr>
          <p:cNvSpPr txBox="1"/>
          <p:nvPr/>
        </p:nvSpPr>
        <p:spPr>
          <a:xfrm>
            <a:off x="6371263" y="3719808"/>
            <a:ext cx="1728192" cy="381771"/>
          </a:xfrm>
          <a:prstGeom prst="rect">
            <a:avLst/>
          </a:prstGeom>
          <a:noFill/>
        </p:spPr>
        <p:txBody>
          <a:bodyPr wrap="square" rtlCol="0" anchor="ctr" anchorCtr="0">
            <a:spAutoFit/>
          </a:bodyPr>
          <a:lstStyle/>
          <a:p>
            <a:pPr marL="0" marR="0" lvl="0" indent="0" algn="l" defTabSz="914400" rtl="0" eaLnBrk="1" fontAlgn="auto" latinLnBrk="0" hangingPunct="1">
              <a:lnSpc>
                <a:spcPct val="110000"/>
              </a:lnSpc>
              <a:spcBef>
                <a:spcPts val="0"/>
              </a:spcBef>
              <a:spcAft>
                <a:spcPts val="0"/>
              </a:spcAft>
              <a:buClr>
                <a:srgbClr val="FF4553"/>
              </a:buClr>
              <a:buSzTx/>
              <a:buFontTx/>
              <a:buNone/>
              <a:tabLst/>
              <a:defRPr/>
            </a:pPr>
            <a:r>
              <a:rPr kumimoji="0" lang="de-DE" sz="1800" b="0" i="0" u="none" strike="noStrike" kern="1200" cap="none" spc="0" normalizeH="0" baseline="0" noProof="0" dirty="0">
                <a:ln>
                  <a:noFill/>
                </a:ln>
                <a:solidFill>
                  <a:srgbClr val="FF0000"/>
                </a:solidFill>
                <a:effectLst/>
                <a:uLnTx/>
                <a:uFillTx/>
                <a:latin typeface="Calibri" panose="020F0502020204030204"/>
                <a:ea typeface="+mn-ea"/>
                <a:cs typeface="+mn-cs"/>
              </a:rPr>
              <a:t>Treffer</a:t>
            </a:r>
          </a:p>
        </p:txBody>
      </p:sp>
      <p:cxnSp>
        <p:nvCxnSpPr>
          <p:cNvPr id="21" name="Gerade Verbindung mit Pfeil 20">
            <a:extLst>
              <a:ext uri="{FF2B5EF4-FFF2-40B4-BE49-F238E27FC236}">
                <a16:creationId xmlns:a16="http://schemas.microsoft.com/office/drawing/2014/main" id="{D3B2319B-0F6B-4C97-830C-77ED4184D657}"/>
              </a:ext>
            </a:extLst>
          </p:cNvPr>
          <p:cNvCxnSpPr>
            <a:cxnSpLocks/>
          </p:cNvCxnSpPr>
          <p:nvPr/>
        </p:nvCxnSpPr>
        <p:spPr>
          <a:xfrm flipH="1" flipV="1">
            <a:off x="4257464" y="3342004"/>
            <a:ext cx="2160240" cy="57606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91CF8CE5-6CB4-4339-929F-9507818294C2}"/>
              </a:ext>
            </a:extLst>
          </p:cNvPr>
          <p:cNvSpPr txBox="1"/>
          <p:nvPr/>
        </p:nvSpPr>
        <p:spPr>
          <a:xfrm>
            <a:off x="4007768" y="1725399"/>
            <a:ext cx="1440160" cy="381771"/>
          </a:xfrm>
          <a:prstGeom prst="rect">
            <a:avLst/>
          </a:prstGeom>
          <a:noFill/>
        </p:spPr>
        <p:txBody>
          <a:bodyPr wrap="square" rtlCol="0" anchor="ctr" anchorCtr="0">
            <a:spAutoFit/>
          </a:bodyPr>
          <a:lstStyle/>
          <a:p>
            <a:pPr marL="0" marR="0" lvl="0" indent="0" algn="l" defTabSz="914400" rtl="0" eaLnBrk="1" fontAlgn="auto" latinLnBrk="0" hangingPunct="1">
              <a:lnSpc>
                <a:spcPct val="110000"/>
              </a:lnSpc>
              <a:spcBef>
                <a:spcPts val="0"/>
              </a:spcBef>
              <a:spcAft>
                <a:spcPts val="0"/>
              </a:spcAft>
              <a:buClr>
                <a:srgbClr val="FF4553"/>
              </a:buClr>
              <a:buSzTx/>
              <a:buFontTx/>
              <a:buNone/>
              <a:tabLst/>
              <a:defRPr/>
            </a:pPr>
            <a:r>
              <a:rPr kumimoji="0" lang="de-DE" sz="1800" b="0" i="0" u="none" strike="noStrike" kern="1200" cap="none" spc="0" normalizeH="0" baseline="0" noProof="0" dirty="0">
                <a:ln>
                  <a:noFill/>
                </a:ln>
                <a:solidFill>
                  <a:srgbClr val="FF0000"/>
                </a:solidFill>
                <a:effectLst/>
                <a:uLnTx/>
                <a:uFillTx/>
                <a:latin typeface="Calibri" panose="020F0502020204030204"/>
                <a:ea typeface="+mn-ea"/>
                <a:cs typeface="+mn-cs"/>
              </a:rPr>
              <a:t>Suchbegriff</a:t>
            </a:r>
          </a:p>
        </p:txBody>
      </p:sp>
      <p:cxnSp>
        <p:nvCxnSpPr>
          <p:cNvPr id="29" name="Gerade Verbindung mit Pfeil 28">
            <a:extLst>
              <a:ext uri="{FF2B5EF4-FFF2-40B4-BE49-F238E27FC236}">
                <a16:creationId xmlns:a16="http://schemas.microsoft.com/office/drawing/2014/main" id="{B21646BE-0D7D-436A-A3E3-17049138B556}"/>
              </a:ext>
            </a:extLst>
          </p:cNvPr>
          <p:cNvCxnSpPr>
            <a:cxnSpLocks/>
            <a:stCxn id="23" idx="1"/>
          </p:cNvCxnSpPr>
          <p:nvPr/>
        </p:nvCxnSpPr>
        <p:spPr>
          <a:xfrm flipH="1">
            <a:off x="2849926" y="1916285"/>
            <a:ext cx="1157842" cy="547"/>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3" name="Textfeld 32">
            <a:extLst>
              <a:ext uri="{FF2B5EF4-FFF2-40B4-BE49-F238E27FC236}">
                <a16:creationId xmlns:a16="http://schemas.microsoft.com/office/drawing/2014/main" id="{1CC225AA-14AA-4F2C-8B90-74F57035D76B}"/>
              </a:ext>
            </a:extLst>
          </p:cNvPr>
          <p:cNvSpPr txBox="1"/>
          <p:nvPr/>
        </p:nvSpPr>
        <p:spPr>
          <a:xfrm>
            <a:off x="839416" y="3671533"/>
            <a:ext cx="1584176" cy="381771"/>
          </a:xfrm>
          <a:prstGeom prst="rect">
            <a:avLst/>
          </a:prstGeom>
          <a:noFill/>
        </p:spPr>
        <p:txBody>
          <a:bodyPr wrap="square" rtlCol="0" anchor="ctr" anchorCtr="0">
            <a:spAutoFit/>
          </a:bodyPr>
          <a:lstStyle/>
          <a:p>
            <a:pPr marL="0" marR="0" lvl="0" indent="0" algn="l" defTabSz="914400" rtl="0" eaLnBrk="1" fontAlgn="auto" latinLnBrk="0" hangingPunct="1">
              <a:lnSpc>
                <a:spcPct val="110000"/>
              </a:lnSpc>
              <a:spcBef>
                <a:spcPts val="0"/>
              </a:spcBef>
              <a:spcAft>
                <a:spcPts val="0"/>
              </a:spcAft>
              <a:buClr>
                <a:srgbClr val="FF4553"/>
              </a:buClr>
              <a:buSzTx/>
              <a:buFontTx/>
              <a:buNone/>
              <a:tabLst/>
              <a:defRPr/>
            </a:pPr>
            <a:r>
              <a:rPr kumimoji="0" lang="de-DE" sz="1800" b="0" i="0" u="none" strike="noStrike" kern="1200" cap="none" spc="0" normalizeH="0" baseline="0" noProof="0" dirty="0">
                <a:ln>
                  <a:noFill/>
                </a:ln>
                <a:solidFill>
                  <a:srgbClr val="FF0000"/>
                </a:solidFill>
                <a:effectLst/>
                <a:uLnTx/>
                <a:uFillTx/>
                <a:latin typeface="Calibri" panose="020F0502020204030204"/>
                <a:ea typeface="+mn-ea"/>
                <a:cs typeface="+mn-cs"/>
              </a:rPr>
              <a:t>Ordnerstruktur</a:t>
            </a:r>
          </a:p>
        </p:txBody>
      </p:sp>
      <p:cxnSp>
        <p:nvCxnSpPr>
          <p:cNvPr id="35" name="Gerade Verbindung mit Pfeil 34">
            <a:extLst>
              <a:ext uri="{FF2B5EF4-FFF2-40B4-BE49-F238E27FC236}">
                <a16:creationId xmlns:a16="http://schemas.microsoft.com/office/drawing/2014/main" id="{9F6D2F22-1DBA-41A5-BB2B-2477E7A4B470}"/>
              </a:ext>
            </a:extLst>
          </p:cNvPr>
          <p:cNvCxnSpPr/>
          <p:nvPr/>
        </p:nvCxnSpPr>
        <p:spPr>
          <a:xfrm flipH="1" flipV="1">
            <a:off x="1415480" y="2708920"/>
            <a:ext cx="342211" cy="962613"/>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2366855C-31CA-48AB-9D1B-EC28C9D66440}"/>
              </a:ext>
            </a:extLst>
          </p:cNvPr>
          <p:cNvSpPr txBox="1"/>
          <p:nvPr/>
        </p:nvSpPr>
        <p:spPr>
          <a:xfrm>
            <a:off x="7104112" y="3203919"/>
            <a:ext cx="1046248" cy="381771"/>
          </a:xfrm>
          <a:prstGeom prst="rect">
            <a:avLst/>
          </a:prstGeom>
          <a:noFill/>
        </p:spPr>
        <p:txBody>
          <a:bodyPr wrap="none" rtlCol="0" anchor="ctr" anchorCtr="0">
            <a:spAutoFit/>
          </a:bodyPr>
          <a:lstStyle/>
          <a:p>
            <a:pPr marL="0" marR="0" lvl="0" indent="0" algn="l" defTabSz="914400" rtl="0" eaLnBrk="1" fontAlgn="auto" latinLnBrk="0" hangingPunct="1">
              <a:lnSpc>
                <a:spcPct val="110000"/>
              </a:lnSpc>
              <a:spcBef>
                <a:spcPts val="0"/>
              </a:spcBef>
              <a:spcAft>
                <a:spcPts val="0"/>
              </a:spcAft>
              <a:buClr>
                <a:srgbClr val="FF4553"/>
              </a:buClr>
              <a:buSzTx/>
              <a:buFontTx/>
              <a:buNone/>
              <a:tabLst/>
              <a:defRPr/>
            </a:pPr>
            <a:r>
              <a:rPr kumimoji="0" lang="de-DE" sz="1800" b="0" i="0" u="none" strike="noStrike" kern="1200" cap="none" spc="0" normalizeH="0" baseline="0" noProof="0" dirty="0">
                <a:ln>
                  <a:noFill/>
                </a:ln>
                <a:solidFill>
                  <a:srgbClr val="FF0000"/>
                </a:solidFill>
                <a:effectLst/>
                <a:uLnTx/>
                <a:uFillTx/>
                <a:latin typeface="Calibri" panose="020F0502020204030204"/>
                <a:ea typeface="+mn-ea"/>
                <a:cs typeface="+mn-cs"/>
              </a:rPr>
              <a:t>Vorschau</a:t>
            </a:r>
          </a:p>
        </p:txBody>
      </p:sp>
      <p:cxnSp>
        <p:nvCxnSpPr>
          <p:cNvPr id="38" name="Gerade Verbindung mit Pfeil 37">
            <a:extLst>
              <a:ext uri="{FF2B5EF4-FFF2-40B4-BE49-F238E27FC236}">
                <a16:creationId xmlns:a16="http://schemas.microsoft.com/office/drawing/2014/main" id="{6F67BEF6-3EE4-4976-AE56-C43EB980C7DE}"/>
              </a:ext>
            </a:extLst>
          </p:cNvPr>
          <p:cNvCxnSpPr>
            <a:cxnSpLocks/>
          </p:cNvCxnSpPr>
          <p:nvPr/>
        </p:nvCxnSpPr>
        <p:spPr>
          <a:xfrm>
            <a:off x="8150360" y="3429000"/>
            <a:ext cx="681944" cy="14401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8" name="Info-Symbol">
            <a:extLst>
              <a:ext uri="{FF2B5EF4-FFF2-40B4-BE49-F238E27FC236}">
                <a16:creationId xmlns:a16="http://schemas.microsoft.com/office/drawing/2014/main" id="{CCDDAFE6-D767-40D0-94FF-C6FD401649E3}"/>
              </a:ext>
            </a:extLst>
          </p:cNvPr>
          <p:cNvSpPr>
            <a:spLocks noChangeAspect="1"/>
          </p:cNvSpPr>
          <p:nvPr/>
        </p:nvSpPr>
        <p:spPr>
          <a:xfrm>
            <a:off x="492887" y="5647086"/>
            <a:ext cx="496320" cy="496320"/>
          </a:xfrm>
          <a:custGeom>
            <a:avLst/>
            <a:gdLst>
              <a:gd name="connsiteX0" fmla="*/ 227605 w 626400"/>
              <a:gd name="connsiteY0" fmla="*/ 237250 h 626400"/>
              <a:gd name="connsiteX1" fmla="*/ 227605 w 626400"/>
              <a:gd name="connsiteY1" fmla="*/ 287247 h 626400"/>
              <a:gd name="connsiteX2" fmla="*/ 294001 w 626400"/>
              <a:gd name="connsiteY2" fmla="*/ 287247 h 626400"/>
              <a:gd name="connsiteX3" fmla="*/ 294001 w 626400"/>
              <a:gd name="connsiteY3" fmla="*/ 399240 h 626400"/>
              <a:gd name="connsiteX4" fmla="*/ 215606 w 626400"/>
              <a:gd name="connsiteY4" fmla="*/ 399240 h 626400"/>
              <a:gd name="connsiteX5" fmla="*/ 215606 w 626400"/>
              <a:gd name="connsiteY5" fmla="*/ 449237 h 626400"/>
              <a:gd name="connsiteX6" fmla="*/ 294001 w 626400"/>
              <a:gd name="connsiteY6" fmla="*/ 449237 h 626400"/>
              <a:gd name="connsiteX7" fmla="*/ 298001 w 626400"/>
              <a:gd name="connsiteY7" fmla="*/ 449237 h 626400"/>
              <a:gd name="connsiteX8" fmla="*/ 343998 w 626400"/>
              <a:gd name="connsiteY8" fmla="*/ 449237 h 626400"/>
              <a:gd name="connsiteX9" fmla="*/ 347998 w 626400"/>
              <a:gd name="connsiteY9" fmla="*/ 449237 h 626400"/>
              <a:gd name="connsiteX10" fmla="*/ 410794 w 626400"/>
              <a:gd name="connsiteY10" fmla="*/ 449237 h 626400"/>
              <a:gd name="connsiteX11" fmla="*/ 410794 w 626400"/>
              <a:gd name="connsiteY11" fmla="*/ 399240 h 626400"/>
              <a:gd name="connsiteX12" fmla="*/ 347998 w 626400"/>
              <a:gd name="connsiteY12" fmla="*/ 399240 h 626400"/>
              <a:gd name="connsiteX13" fmla="*/ 347998 w 626400"/>
              <a:gd name="connsiteY13" fmla="*/ 287247 h 626400"/>
              <a:gd name="connsiteX14" fmla="*/ 347998 w 626400"/>
              <a:gd name="connsiteY14" fmla="*/ 249249 h 626400"/>
              <a:gd name="connsiteX15" fmla="*/ 347998 w 626400"/>
              <a:gd name="connsiteY15" fmla="*/ 237250 h 626400"/>
              <a:gd name="connsiteX16" fmla="*/ 318599 w 626400"/>
              <a:gd name="connsiteY16" fmla="*/ 139456 h 626400"/>
              <a:gd name="connsiteX17" fmla="*/ 293601 w 626400"/>
              <a:gd name="connsiteY17" fmla="*/ 149055 h 626400"/>
              <a:gd name="connsiteX18" fmla="*/ 284002 w 626400"/>
              <a:gd name="connsiteY18" fmla="*/ 174054 h 626400"/>
              <a:gd name="connsiteX19" fmla="*/ 293601 w 626400"/>
              <a:gd name="connsiteY19" fmla="*/ 199052 h 626400"/>
              <a:gd name="connsiteX20" fmla="*/ 318599 w 626400"/>
              <a:gd name="connsiteY20" fmla="*/ 208652 h 626400"/>
              <a:gd name="connsiteX21" fmla="*/ 343598 w 626400"/>
              <a:gd name="connsiteY21" fmla="*/ 199052 h 626400"/>
              <a:gd name="connsiteX22" fmla="*/ 353197 w 626400"/>
              <a:gd name="connsiteY22" fmla="*/ 174054 h 626400"/>
              <a:gd name="connsiteX23" fmla="*/ 343598 w 626400"/>
              <a:gd name="connsiteY23" fmla="*/ 149055 h 626400"/>
              <a:gd name="connsiteX24" fmla="*/ 318599 w 626400"/>
              <a:gd name="connsiteY24" fmla="*/ 139456 h 626400"/>
              <a:gd name="connsiteX25" fmla="*/ 313200 w 626400"/>
              <a:gd name="connsiteY25" fmla="*/ 0 h 626400"/>
              <a:gd name="connsiteX26" fmla="*/ 626400 w 626400"/>
              <a:gd name="connsiteY26" fmla="*/ 313200 h 626400"/>
              <a:gd name="connsiteX27" fmla="*/ 313200 w 626400"/>
              <a:gd name="connsiteY27" fmla="*/ 626400 h 626400"/>
              <a:gd name="connsiteX28" fmla="*/ 0 w 626400"/>
              <a:gd name="connsiteY28" fmla="*/ 313200 h 626400"/>
              <a:gd name="connsiteX29" fmla="*/ 313200 w 626400"/>
              <a:gd name="connsiteY29" fmla="*/ 0 h 62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400" h="626400">
                <a:moveTo>
                  <a:pt x="227605" y="237250"/>
                </a:moveTo>
                <a:lnTo>
                  <a:pt x="227605" y="287247"/>
                </a:lnTo>
                <a:lnTo>
                  <a:pt x="294001" y="287247"/>
                </a:lnTo>
                <a:lnTo>
                  <a:pt x="294001" y="399240"/>
                </a:lnTo>
                <a:lnTo>
                  <a:pt x="215606" y="399240"/>
                </a:lnTo>
                <a:lnTo>
                  <a:pt x="215606" y="449237"/>
                </a:lnTo>
                <a:lnTo>
                  <a:pt x="294001" y="449237"/>
                </a:lnTo>
                <a:lnTo>
                  <a:pt x="298001" y="449237"/>
                </a:lnTo>
                <a:lnTo>
                  <a:pt x="343998" y="449237"/>
                </a:lnTo>
                <a:lnTo>
                  <a:pt x="347998" y="449237"/>
                </a:lnTo>
                <a:lnTo>
                  <a:pt x="410794" y="449237"/>
                </a:lnTo>
                <a:lnTo>
                  <a:pt x="410794" y="399240"/>
                </a:lnTo>
                <a:lnTo>
                  <a:pt x="347998" y="399240"/>
                </a:lnTo>
                <a:lnTo>
                  <a:pt x="347998" y="287247"/>
                </a:lnTo>
                <a:lnTo>
                  <a:pt x="347998" y="249249"/>
                </a:lnTo>
                <a:lnTo>
                  <a:pt x="347998" y="237250"/>
                </a:lnTo>
                <a:close/>
                <a:moveTo>
                  <a:pt x="318599" y="139456"/>
                </a:moveTo>
                <a:cubicBezTo>
                  <a:pt x="308333" y="139456"/>
                  <a:pt x="300001" y="142656"/>
                  <a:pt x="293601" y="149055"/>
                </a:cubicBezTo>
                <a:cubicBezTo>
                  <a:pt x="287201" y="155455"/>
                  <a:pt x="284002" y="163788"/>
                  <a:pt x="284002" y="174054"/>
                </a:cubicBezTo>
                <a:cubicBezTo>
                  <a:pt x="284002" y="184320"/>
                  <a:pt x="287201" y="192653"/>
                  <a:pt x="293601" y="199052"/>
                </a:cubicBezTo>
                <a:cubicBezTo>
                  <a:pt x="300001" y="205452"/>
                  <a:pt x="308333" y="208652"/>
                  <a:pt x="318599" y="208652"/>
                </a:cubicBezTo>
                <a:cubicBezTo>
                  <a:pt x="328865" y="208652"/>
                  <a:pt x="337198" y="205452"/>
                  <a:pt x="343598" y="199052"/>
                </a:cubicBezTo>
                <a:cubicBezTo>
                  <a:pt x="349998" y="192653"/>
                  <a:pt x="353197" y="184320"/>
                  <a:pt x="353197" y="174054"/>
                </a:cubicBezTo>
                <a:cubicBezTo>
                  <a:pt x="353197" y="163788"/>
                  <a:pt x="349998" y="155455"/>
                  <a:pt x="343598" y="149055"/>
                </a:cubicBezTo>
                <a:cubicBezTo>
                  <a:pt x="337198" y="142656"/>
                  <a:pt x="328865" y="139456"/>
                  <a:pt x="318599" y="139456"/>
                </a:cubicBezTo>
                <a:close/>
                <a:moveTo>
                  <a:pt x="313200" y="0"/>
                </a:moveTo>
                <a:cubicBezTo>
                  <a:pt x="486176" y="0"/>
                  <a:pt x="626400" y="140224"/>
                  <a:pt x="626400" y="313200"/>
                </a:cubicBezTo>
                <a:cubicBezTo>
                  <a:pt x="626400" y="486176"/>
                  <a:pt x="486176" y="626400"/>
                  <a:pt x="313200" y="626400"/>
                </a:cubicBezTo>
                <a:cubicBezTo>
                  <a:pt x="140224" y="626400"/>
                  <a:pt x="0" y="486176"/>
                  <a:pt x="0" y="313200"/>
                </a:cubicBezTo>
                <a:cubicBezTo>
                  <a:pt x="0" y="140224"/>
                  <a:pt x="140224" y="0"/>
                  <a:pt x="313200" y="0"/>
                </a:cubicBezTo>
                <a:close/>
              </a:path>
            </a:pathLst>
          </a:custGeom>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3200" dirty="0">
              <a:solidFill>
                <a:schemeClr val="bg1"/>
              </a:solidFill>
              <a:latin typeface="+mn-lt"/>
              <a:ea typeface="+mn-ea"/>
              <a:cs typeface="+mn-cs"/>
            </a:endParaRPr>
          </a:p>
        </p:txBody>
      </p:sp>
      <p:sp>
        <p:nvSpPr>
          <p:cNvPr id="5" name="Foliennummernplatzhalter 4">
            <a:extLst>
              <a:ext uri="{FF2B5EF4-FFF2-40B4-BE49-F238E27FC236}">
                <a16:creationId xmlns:a16="http://schemas.microsoft.com/office/drawing/2014/main" id="{F828D008-F154-2592-532D-B6DB8425C130}"/>
              </a:ext>
            </a:extLst>
          </p:cNvPr>
          <p:cNvSpPr>
            <a:spLocks noGrp="1"/>
          </p:cNvSpPr>
          <p:nvPr>
            <p:ph type="sldNum" sz="quarter" idx="16"/>
          </p:nvPr>
        </p:nvSpPr>
        <p:spPr>
          <a:xfrm>
            <a:off x="6044704" y="6624001"/>
            <a:ext cx="102592" cy="129651"/>
          </a:xfrm>
        </p:spPr>
        <p:txBody>
          <a:bodyPr/>
          <a:lstStyle/>
          <a:p>
            <a:r>
              <a:rPr lang="de-DE" dirty="0"/>
              <a:t>69</a:t>
            </a:r>
          </a:p>
        </p:txBody>
      </p:sp>
    </p:spTree>
    <p:extLst>
      <p:ext uri="{BB962C8B-B14F-4D97-AF65-F5344CB8AC3E}">
        <p14:creationId xmlns:p14="http://schemas.microsoft.com/office/powerpoint/2010/main" val="30092525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F397-B1D4-CF52-2CDE-69AE40FAF501}"/>
              </a:ext>
            </a:extLst>
          </p:cNvPr>
          <p:cNvSpPr>
            <a:spLocks noGrp="1"/>
          </p:cNvSpPr>
          <p:nvPr>
            <p:ph type="title"/>
          </p:nvPr>
        </p:nvSpPr>
        <p:spPr>
          <a:xfrm>
            <a:off x="-2" y="628424"/>
            <a:ext cx="3949331" cy="496320"/>
          </a:xfrm>
        </p:spPr>
        <p:txBody>
          <a:bodyPr/>
          <a:lstStyle/>
          <a:p>
            <a:r>
              <a:rPr lang="de-DE" dirty="0"/>
              <a:t>Löschen von Dateien</a:t>
            </a:r>
          </a:p>
        </p:txBody>
      </p:sp>
      <p:sp>
        <p:nvSpPr>
          <p:cNvPr id="3" name="Textplatzhalter 2">
            <a:extLst>
              <a:ext uri="{FF2B5EF4-FFF2-40B4-BE49-F238E27FC236}">
                <a16:creationId xmlns:a16="http://schemas.microsoft.com/office/drawing/2014/main" id="{AC3B31C8-3AA3-60D1-51E1-B9D21FA97560}"/>
              </a:ext>
            </a:extLst>
          </p:cNvPr>
          <p:cNvSpPr>
            <a:spLocks noGrp="1"/>
          </p:cNvSpPr>
          <p:nvPr>
            <p:ph type="body" sz="quarter" idx="13"/>
          </p:nvPr>
        </p:nvSpPr>
        <p:spPr>
          <a:xfrm>
            <a:off x="696000" y="1521328"/>
            <a:ext cx="11088632" cy="4860000"/>
          </a:xfrm>
        </p:spPr>
        <p:txBody>
          <a:bodyPr/>
          <a:lstStyle/>
          <a:p>
            <a:pPr algn="l">
              <a:buFont typeface="+mj-lt"/>
              <a:buAutoNum type="arabicPeriod"/>
            </a:pPr>
            <a:r>
              <a:rPr lang="de-DE" b="0" i="0" dirty="0">
                <a:solidFill>
                  <a:srgbClr val="333333"/>
                </a:solidFill>
                <a:effectLst/>
              </a:rPr>
              <a:t>Klicken Sie im Onlinearchiv auf 'Dokumenten-Archiv'.</a:t>
            </a:r>
          </a:p>
          <a:p>
            <a:pPr algn="l">
              <a:buFont typeface="+mj-lt"/>
              <a:buAutoNum type="arabicPeriod"/>
            </a:pPr>
            <a:r>
              <a:rPr lang="de-DE" b="0" i="0" dirty="0">
                <a:solidFill>
                  <a:srgbClr val="333333"/>
                </a:solidFill>
                <a:effectLst/>
              </a:rPr>
              <a:t>Navigieren Sie zum entsprechenden Ordner, in dem sich die zu löschende(n) Datei(en) befindet/befinden.</a:t>
            </a:r>
          </a:p>
          <a:p>
            <a:pPr algn="l">
              <a:buFont typeface="+mj-lt"/>
              <a:buAutoNum type="arabicPeriod"/>
            </a:pPr>
            <a:r>
              <a:rPr lang="de-DE" b="0" i="0" dirty="0">
                <a:solidFill>
                  <a:srgbClr val="333333"/>
                </a:solidFill>
                <a:effectLst/>
              </a:rPr>
              <a:t>In der Ansicht wird auf der linken Seite der Ordner und auf der rechten Seite die dazugehörigen Dateien angezeigt.</a:t>
            </a:r>
            <a:endParaRPr lang="de-DE" dirty="0">
              <a:solidFill>
                <a:srgbClr val="333333"/>
              </a:solidFill>
            </a:endParaRPr>
          </a:p>
          <a:p>
            <a:pPr algn="l">
              <a:buFont typeface="+mj-lt"/>
              <a:buAutoNum type="arabicPeriod"/>
            </a:pPr>
            <a:r>
              <a:rPr lang="de-DE" b="0" i="0" dirty="0">
                <a:solidFill>
                  <a:srgbClr val="333333"/>
                </a:solidFill>
                <a:effectLst/>
              </a:rPr>
              <a:t>Aktivieren Sie zum Löschen den Haken vor der/den entsprechenden Datei(en).</a:t>
            </a:r>
            <a:br>
              <a:rPr lang="de-DE" b="0" i="0" dirty="0">
                <a:solidFill>
                  <a:srgbClr val="333333"/>
                </a:solidFill>
                <a:effectLst/>
              </a:rPr>
            </a:br>
            <a:r>
              <a:rPr lang="de-DE" b="1" i="0" dirty="0">
                <a:solidFill>
                  <a:srgbClr val="333333"/>
                </a:solidFill>
                <a:effectLst/>
              </a:rPr>
              <a:t>Hinweis:</a:t>
            </a:r>
            <a:r>
              <a:rPr lang="de-DE" b="0" i="0" dirty="0">
                <a:solidFill>
                  <a:srgbClr val="333333"/>
                </a:solidFill>
                <a:effectLst/>
              </a:rPr>
              <a:t> Unter 'Bemerkungen</a:t>
            </a:r>
            <a:r>
              <a:rPr lang="de-DE" b="1" i="0" dirty="0">
                <a:solidFill>
                  <a:srgbClr val="333333"/>
                </a:solidFill>
                <a:effectLst/>
              </a:rPr>
              <a:t>' </a:t>
            </a:r>
            <a:r>
              <a:rPr lang="de-DE" b="0" i="0" dirty="0">
                <a:solidFill>
                  <a:srgbClr val="333333"/>
                </a:solidFill>
                <a:effectLst/>
              </a:rPr>
              <a:t>können Sie noch einen aussagekräftigen Lösch-Grund hinterlegen.</a:t>
            </a:r>
          </a:p>
          <a:p>
            <a:pPr algn="l">
              <a:buFont typeface="+mj-lt"/>
              <a:buAutoNum type="arabicPeriod"/>
            </a:pPr>
            <a:r>
              <a:rPr lang="de-DE" b="0" i="0" dirty="0">
                <a:solidFill>
                  <a:srgbClr val="333333"/>
                </a:solidFill>
                <a:effectLst/>
              </a:rPr>
              <a:t>Klicken Sie oben rechts auf den </a:t>
            </a:r>
            <a:r>
              <a:rPr lang="de-DE" b="1" i="0" dirty="0">
                <a:solidFill>
                  <a:srgbClr val="333333"/>
                </a:solidFill>
                <a:effectLst/>
              </a:rPr>
              <a:t>Lösch-Button</a:t>
            </a:r>
            <a:r>
              <a:rPr lang="de-DE" b="0" i="0" dirty="0">
                <a:solidFill>
                  <a:srgbClr val="333333"/>
                </a:solidFill>
                <a:effectLst/>
              </a:rPr>
              <a:t>.</a:t>
            </a:r>
            <a:endParaRPr lang="de-DE" dirty="0">
              <a:solidFill>
                <a:srgbClr val="333333"/>
              </a:solidFill>
            </a:endParaRPr>
          </a:p>
        </p:txBody>
      </p:sp>
      <p:pic>
        <p:nvPicPr>
          <p:cNvPr id="8" name="Grafik 7">
            <a:extLst>
              <a:ext uri="{FF2B5EF4-FFF2-40B4-BE49-F238E27FC236}">
                <a16:creationId xmlns:a16="http://schemas.microsoft.com/office/drawing/2014/main" id="{50BE45EA-B813-47BD-B3D0-5DFED16DDA6A}"/>
              </a:ext>
            </a:extLst>
          </p:cNvPr>
          <p:cNvPicPr>
            <a:picLocks noChangeAspect="1"/>
          </p:cNvPicPr>
          <p:nvPr/>
        </p:nvPicPr>
        <p:blipFill>
          <a:blip r:embed="rId2"/>
          <a:stretch>
            <a:fillRect/>
          </a:stretch>
        </p:blipFill>
        <p:spPr>
          <a:xfrm>
            <a:off x="806981" y="3951328"/>
            <a:ext cx="10578037" cy="2042706"/>
          </a:xfrm>
          <a:prstGeom prst="rect">
            <a:avLst/>
          </a:prstGeom>
        </p:spPr>
      </p:pic>
      <p:sp>
        <p:nvSpPr>
          <p:cNvPr id="17" name="Rechteck 16">
            <a:extLst>
              <a:ext uri="{FF2B5EF4-FFF2-40B4-BE49-F238E27FC236}">
                <a16:creationId xmlns:a16="http://schemas.microsoft.com/office/drawing/2014/main" id="{051EF818-C9C6-49A7-9126-A82C81FD721F}"/>
              </a:ext>
            </a:extLst>
          </p:cNvPr>
          <p:cNvSpPr/>
          <p:nvPr/>
        </p:nvSpPr>
        <p:spPr>
          <a:xfrm>
            <a:off x="6816080" y="5239730"/>
            <a:ext cx="1008112" cy="1938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err="1">
              <a:ln>
                <a:noFill/>
              </a:ln>
              <a:solidFill>
                <a:srgbClr val="FFFFFF"/>
              </a:solidFill>
              <a:effectLst/>
              <a:uLnTx/>
              <a:uFillTx/>
              <a:latin typeface="Calibri" panose="020F0502020204030204"/>
              <a:ea typeface="+mn-ea"/>
              <a:cs typeface="+mn-cs"/>
            </a:endParaRPr>
          </a:p>
        </p:txBody>
      </p:sp>
      <p:sp>
        <p:nvSpPr>
          <p:cNvPr id="18" name="Rechteck 17">
            <a:extLst>
              <a:ext uri="{FF2B5EF4-FFF2-40B4-BE49-F238E27FC236}">
                <a16:creationId xmlns:a16="http://schemas.microsoft.com/office/drawing/2014/main" id="{2F1EA074-2CD2-4166-A1E0-ACC3B1A13B3B}"/>
              </a:ext>
            </a:extLst>
          </p:cNvPr>
          <p:cNvSpPr/>
          <p:nvPr/>
        </p:nvSpPr>
        <p:spPr>
          <a:xfrm flipV="1">
            <a:off x="10920537" y="4264217"/>
            <a:ext cx="216023"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err="1">
              <a:ln>
                <a:noFill/>
              </a:ln>
              <a:solidFill>
                <a:srgbClr val="FFFFFF"/>
              </a:solidFill>
              <a:effectLst/>
              <a:uLnTx/>
              <a:uFillTx/>
              <a:latin typeface="Calibri" panose="020F0502020204030204"/>
              <a:ea typeface="+mn-ea"/>
              <a:cs typeface="+mn-cs"/>
            </a:endParaRPr>
          </a:p>
        </p:txBody>
      </p:sp>
      <p:sp>
        <p:nvSpPr>
          <p:cNvPr id="20" name="Rechteck 19">
            <a:extLst>
              <a:ext uri="{FF2B5EF4-FFF2-40B4-BE49-F238E27FC236}">
                <a16:creationId xmlns:a16="http://schemas.microsoft.com/office/drawing/2014/main" id="{A1D2C580-BDD3-4F03-9037-E2210879B0AA}"/>
              </a:ext>
            </a:extLst>
          </p:cNvPr>
          <p:cNvSpPr/>
          <p:nvPr/>
        </p:nvSpPr>
        <p:spPr>
          <a:xfrm>
            <a:off x="2351584" y="5227478"/>
            <a:ext cx="2304256" cy="4122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err="1">
              <a:ln>
                <a:noFill/>
              </a:ln>
              <a:solidFill>
                <a:srgbClr val="FFFFFF"/>
              </a:solidFill>
              <a:effectLst/>
              <a:uLnTx/>
              <a:uFillTx/>
              <a:latin typeface="Calibri" panose="020F0502020204030204"/>
              <a:ea typeface="+mn-ea"/>
              <a:cs typeface="+mn-cs"/>
            </a:endParaRPr>
          </a:p>
        </p:txBody>
      </p:sp>
      <p:sp>
        <p:nvSpPr>
          <p:cNvPr id="6" name="Foliennummernplatzhalter 5">
            <a:extLst>
              <a:ext uri="{FF2B5EF4-FFF2-40B4-BE49-F238E27FC236}">
                <a16:creationId xmlns:a16="http://schemas.microsoft.com/office/drawing/2014/main" id="{1CB52054-E15D-17CA-9942-7E4E307DA26A}"/>
              </a:ext>
            </a:extLst>
          </p:cNvPr>
          <p:cNvSpPr>
            <a:spLocks noGrp="1"/>
          </p:cNvSpPr>
          <p:nvPr>
            <p:ph type="sldNum" sz="quarter" idx="16"/>
          </p:nvPr>
        </p:nvSpPr>
        <p:spPr>
          <a:xfrm>
            <a:off x="6044704" y="6624001"/>
            <a:ext cx="102592" cy="129651"/>
          </a:xfrm>
        </p:spPr>
        <p:txBody>
          <a:bodyPr/>
          <a:lstStyle/>
          <a:p>
            <a:r>
              <a:rPr lang="de-DE" dirty="0"/>
              <a:t>70</a:t>
            </a:r>
          </a:p>
        </p:txBody>
      </p:sp>
    </p:spTree>
    <p:extLst>
      <p:ext uri="{BB962C8B-B14F-4D97-AF65-F5344CB8AC3E}">
        <p14:creationId xmlns:p14="http://schemas.microsoft.com/office/powerpoint/2010/main" val="30534347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F397-B1D4-CF52-2CDE-69AE40FAF501}"/>
              </a:ext>
            </a:extLst>
          </p:cNvPr>
          <p:cNvSpPr>
            <a:spLocks noGrp="1"/>
          </p:cNvSpPr>
          <p:nvPr>
            <p:ph type="title"/>
          </p:nvPr>
        </p:nvSpPr>
        <p:spPr>
          <a:xfrm>
            <a:off x="-2" y="628424"/>
            <a:ext cx="3949331" cy="496320"/>
          </a:xfrm>
        </p:spPr>
        <p:txBody>
          <a:bodyPr/>
          <a:lstStyle/>
          <a:p>
            <a:r>
              <a:rPr lang="de-DE" dirty="0"/>
              <a:t>Löschen von Dateien</a:t>
            </a:r>
          </a:p>
        </p:txBody>
      </p:sp>
      <p:sp>
        <p:nvSpPr>
          <p:cNvPr id="3" name="Textplatzhalter 2">
            <a:extLst>
              <a:ext uri="{FF2B5EF4-FFF2-40B4-BE49-F238E27FC236}">
                <a16:creationId xmlns:a16="http://schemas.microsoft.com/office/drawing/2014/main" id="{AC3B31C8-3AA3-60D1-51E1-B9D21FA97560}"/>
              </a:ext>
            </a:extLst>
          </p:cNvPr>
          <p:cNvSpPr>
            <a:spLocks noGrp="1"/>
          </p:cNvSpPr>
          <p:nvPr>
            <p:ph type="body" sz="quarter" idx="13"/>
          </p:nvPr>
        </p:nvSpPr>
        <p:spPr>
          <a:xfrm>
            <a:off x="696000" y="1521328"/>
            <a:ext cx="10944616" cy="3923896"/>
          </a:xfrm>
        </p:spPr>
        <p:txBody>
          <a:bodyPr/>
          <a:lstStyle/>
          <a:p>
            <a:pPr marL="342900" indent="-342900" algn="l">
              <a:buFont typeface="+mj-lt"/>
              <a:buAutoNum type="arabicPeriod" startAt="6"/>
            </a:pPr>
            <a:r>
              <a:rPr lang="de-DE" b="0" i="0" dirty="0">
                <a:solidFill>
                  <a:srgbClr val="333333"/>
                </a:solidFill>
                <a:effectLst/>
              </a:rPr>
              <a:t>Klicken Sie im Ordnermenü auf 'Papierkorb‘.</a:t>
            </a:r>
          </a:p>
          <a:p>
            <a:pPr marL="342900" indent="-342900" algn="l">
              <a:buFont typeface="+mj-lt"/>
              <a:buAutoNum type="arabicPeriod" startAt="6"/>
            </a:pPr>
            <a:r>
              <a:rPr lang="de-DE" b="0" i="0" dirty="0">
                <a:solidFill>
                  <a:srgbClr val="333333"/>
                </a:solidFill>
                <a:effectLst/>
              </a:rPr>
              <a:t>Markieren Sie auf der rechten Seite die endgültig zu löschenden Dateien.</a:t>
            </a:r>
            <a:endParaRPr lang="de-DE" dirty="0">
              <a:solidFill>
                <a:srgbClr val="333333"/>
              </a:solidFill>
            </a:endParaRPr>
          </a:p>
          <a:p>
            <a:pPr marL="342900" indent="-342900" algn="l">
              <a:buFont typeface="+mj-lt"/>
              <a:buAutoNum type="arabicPeriod" startAt="6"/>
            </a:pPr>
            <a:r>
              <a:rPr lang="de-DE" b="0" i="0" dirty="0">
                <a:solidFill>
                  <a:srgbClr val="333333"/>
                </a:solidFill>
                <a:effectLst/>
              </a:rPr>
              <a:t>Klicken Sie oben rechts auf den 'Lösch-Button‘.</a:t>
            </a:r>
          </a:p>
          <a:p>
            <a:pPr marL="342900" indent="-342900">
              <a:buFont typeface="+mj-lt"/>
              <a:buAutoNum type="arabicPeriod" startAt="6"/>
            </a:pPr>
            <a:r>
              <a:rPr lang="de-DE" b="0" i="0" dirty="0">
                <a:solidFill>
                  <a:srgbClr val="333333"/>
                </a:solidFill>
                <a:effectLst/>
              </a:rPr>
              <a:t>Alle ausgewählten Dateien werden unwiderruflich aus der Archivierung gelöscht.</a:t>
            </a:r>
          </a:p>
          <a:p>
            <a:pPr marL="342900" indent="-342900" algn="l">
              <a:buFont typeface="+mj-lt"/>
              <a:buAutoNum type="arabicPeriod" startAt="6"/>
            </a:pPr>
            <a:r>
              <a:rPr lang="de-DE" b="0" i="0" dirty="0">
                <a:solidFill>
                  <a:srgbClr val="333333"/>
                </a:solidFill>
                <a:effectLst/>
              </a:rPr>
              <a:t>Wenn Sie Dateien versehentlich gelöscht haben, können Sie diese Dateien im Papierkorb über den Button 'Wiederherstellen‘ zurück in Ihr Archiv holen. </a:t>
            </a:r>
          </a:p>
        </p:txBody>
      </p:sp>
      <p:pic>
        <p:nvPicPr>
          <p:cNvPr id="8" name="Grafik 7">
            <a:extLst>
              <a:ext uri="{FF2B5EF4-FFF2-40B4-BE49-F238E27FC236}">
                <a16:creationId xmlns:a16="http://schemas.microsoft.com/office/drawing/2014/main" id="{6FB0D7F1-5A79-4ECC-BBFD-6D7E02B24761}"/>
              </a:ext>
            </a:extLst>
          </p:cNvPr>
          <p:cNvPicPr>
            <a:picLocks noChangeAspect="1"/>
          </p:cNvPicPr>
          <p:nvPr/>
        </p:nvPicPr>
        <p:blipFill>
          <a:blip r:embed="rId2"/>
          <a:stretch>
            <a:fillRect/>
          </a:stretch>
        </p:blipFill>
        <p:spPr>
          <a:xfrm>
            <a:off x="637036" y="3896512"/>
            <a:ext cx="10804330" cy="1440160"/>
          </a:xfrm>
          <a:prstGeom prst="rect">
            <a:avLst/>
          </a:prstGeom>
        </p:spPr>
      </p:pic>
      <p:sp>
        <p:nvSpPr>
          <p:cNvPr id="10" name="Rechteck 9">
            <a:extLst>
              <a:ext uri="{FF2B5EF4-FFF2-40B4-BE49-F238E27FC236}">
                <a16:creationId xmlns:a16="http://schemas.microsoft.com/office/drawing/2014/main" id="{0C080110-7661-4E0F-BB7E-CD7547CE08B6}"/>
              </a:ext>
            </a:extLst>
          </p:cNvPr>
          <p:cNvSpPr/>
          <p:nvPr/>
        </p:nvSpPr>
        <p:spPr>
          <a:xfrm>
            <a:off x="702539" y="4797152"/>
            <a:ext cx="784949"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err="1">
              <a:ln>
                <a:noFill/>
              </a:ln>
              <a:solidFill>
                <a:srgbClr val="FFFFFF"/>
              </a:solidFill>
              <a:effectLst/>
              <a:uLnTx/>
              <a:uFillTx/>
              <a:latin typeface="Calibri" panose="020F0502020204030204"/>
              <a:ea typeface="+mn-ea"/>
              <a:cs typeface="+mn-cs"/>
            </a:endParaRPr>
          </a:p>
        </p:txBody>
      </p:sp>
      <p:sp>
        <p:nvSpPr>
          <p:cNvPr id="11" name="Rechteck 10">
            <a:extLst>
              <a:ext uri="{FF2B5EF4-FFF2-40B4-BE49-F238E27FC236}">
                <a16:creationId xmlns:a16="http://schemas.microsoft.com/office/drawing/2014/main" id="{1C5BEEBC-47EC-4BC8-BB11-1D28B0DDE7A1}"/>
              </a:ext>
            </a:extLst>
          </p:cNvPr>
          <p:cNvSpPr/>
          <p:nvPr/>
        </p:nvSpPr>
        <p:spPr>
          <a:xfrm>
            <a:off x="702539" y="4840352"/>
            <a:ext cx="784949" cy="1728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err="1">
              <a:ln>
                <a:noFill/>
              </a:ln>
              <a:solidFill>
                <a:srgbClr val="FFFFFF"/>
              </a:solidFill>
              <a:effectLst/>
              <a:uLnTx/>
              <a:uFillTx/>
              <a:latin typeface="Calibri" panose="020F0502020204030204"/>
              <a:ea typeface="+mn-ea"/>
              <a:cs typeface="+mn-cs"/>
            </a:endParaRPr>
          </a:p>
        </p:txBody>
      </p:sp>
      <p:sp>
        <p:nvSpPr>
          <p:cNvPr id="12" name="Rechteck 11">
            <a:extLst>
              <a:ext uri="{FF2B5EF4-FFF2-40B4-BE49-F238E27FC236}">
                <a16:creationId xmlns:a16="http://schemas.microsoft.com/office/drawing/2014/main" id="{95C8FCE5-AB8A-4546-925E-DB8F4962C065}"/>
              </a:ext>
            </a:extLst>
          </p:cNvPr>
          <p:cNvSpPr/>
          <p:nvPr/>
        </p:nvSpPr>
        <p:spPr>
          <a:xfrm>
            <a:off x="11162489" y="3922390"/>
            <a:ext cx="278877" cy="1752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err="1">
              <a:ln>
                <a:noFill/>
              </a:ln>
              <a:solidFill>
                <a:srgbClr val="FFFFFF"/>
              </a:solidFill>
              <a:effectLst/>
              <a:uLnTx/>
              <a:uFillTx/>
              <a:latin typeface="Calibri" panose="020F0502020204030204"/>
              <a:ea typeface="+mn-ea"/>
              <a:cs typeface="+mn-cs"/>
            </a:endParaRPr>
          </a:p>
        </p:txBody>
      </p:sp>
      <p:sp>
        <p:nvSpPr>
          <p:cNvPr id="13" name="Rechteck 12">
            <a:extLst>
              <a:ext uri="{FF2B5EF4-FFF2-40B4-BE49-F238E27FC236}">
                <a16:creationId xmlns:a16="http://schemas.microsoft.com/office/drawing/2014/main" id="{B3A7BF45-3A1E-469F-B641-0B310989E009}"/>
              </a:ext>
            </a:extLst>
          </p:cNvPr>
          <p:cNvSpPr/>
          <p:nvPr/>
        </p:nvSpPr>
        <p:spPr>
          <a:xfrm>
            <a:off x="2207568" y="4365104"/>
            <a:ext cx="626469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err="1">
              <a:ln>
                <a:noFill/>
              </a:ln>
              <a:solidFill>
                <a:srgbClr val="FFFFFF"/>
              </a:solidFill>
              <a:effectLst/>
              <a:uLnTx/>
              <a:uFillTx/>
              <a:latin typeface="Calibri" panose="020F0502020204030204"/>
              <a:ea typeface="+mn-ea"/>
              <a:cs typeface="+mn-cs"/>
            </a:endParaRPr>
          </a:p>
        </p:txBody>
      </p:sp>
      <p:pic>
        <p:nvPicPr>
          <p:cNvPr id="15" name="Grafik 14">
            <a:extLst>
              <a:ext uri="{FF2B5EF4-FFF2-40B4-BE49-F238E27FC236}">
                <a16:creationId xmlns:a16="http://schemas.microsoft.com/office/drawing/2014/main" id="{08F26D49-652F-4B8C-8DCA-B7BEB715389D}"/>
              </a:ext>
            </a:extLst>
          </p:cNvPr>
          <p:cNvPicPr>
            <a:picLocks noChangeAspect="1"/>
          </p:cNvPicPr>
          <p:nvPr/>
        </p:nvPicPr>
        <p:blipFill>
          <a:blip r:embed="rId3"/>
          <a:stretch>
            <a:fillRect/>
          </a:stretch>
        </p:blipFill>
        <p:spPr>
          <a:xfrm>
            <a:off x="5339916" y="3351355"/>
            <a:ext cx="457264" cy="302484"/>
          </a:xfrm>
          <a:prstGeom prst="rect">
            <a:avLst/>
          </a:prstGeom>
        </p:spPr>
      </p:pic>
      <p:sp>
        <p:nvSpPr>
          <p:cNvPr id="17" name="Textfeld 16">
            <a:extLst>
              <a:ext uri="{FF2B5EF4-FFF2-40B4-BE49-F238E27FC236}">
                <a16:creationId xmlns:a16="http://schemas.microsoft.com/office/drawing/2014/main" id="{36D7C722-7C52-4F2F-AD52-561372289542}"/>
              </a:ext>
            </a:extLst>
          </p:cNvPr>
          <p:cNvSpPr txBox="1"/>
          <p:nvPr/>
        </p:nvSpPr>
        <p:spPr>
          <a:xfrm>
            <a:off x="4727848" y="5866202"/>
            <a:ext cx="561662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333333"/>
                </a:solidFill>
                <a:effectLst/>
                <a:uLnTx/>
                <a:uFillTx/>
                <a:latin typeface="Calibri" panose="020F0502020204030204"/>
                <a:ea typeface="+mn-ea"/>
                <a:cs typeface="+mn-cs"/>
                <a:hlinkClick r:id="rId4"/>
              </a:rPr>
              <a:t>Löschen von Dateien und Verzeichnissen - Lexware </a:t>
            </a:r>
            <a:r>
              <a:rPr kumimoji="0" lang="de-DE" sz="1400" b="0" i="0" u="none" strike="noStrike" kern="1200" cap="none" spc="0" normalizeH="0" baseline="0" noProof="0" dirty="0" err="1">
                <a:ln>
                  <a:noFill/>
                </a:ln>
                <a:solidFill>
                  <a:srgbClr val="333333"/>
                </a:solidFill>
                <a:effectLst/>
                <a:uLnTx/>
                <a:uFillTx/>
                <a:latin typeface="Calibri" panose="020F0502020204030204"/>
                <a:ea typeface="+mn-ea"/>
                <a:cs typeface="+mn-cs"/>
                <a:hlinkClick r:id="rId4"/>
              </a:rPr>
              <a:t>archivierung</a:t>
            </a:r>
            <a:r>
              <a:rPr kumimoji="0" lang="de-DE" sz="1400" b="0" i="0" u="none" strike="noStrike" kern="1200" cap="none" spc="0" normalizeH="0" baseline="0" noProof="0" dirty="0">
                <a:ln>
                  <a:noFill/>
                </a:ln>
                <a:solidFill>
                  <a:srgbClr val="333333"/>
                </a:solidFill>
                <a:effectLst/>
                <a:uLnTx/>
                <a:uFillTx/>
                <a:latin typeface="Calibri" panose="020F0502020204030204"/>
                <a:ea typeface="+mn-ea"/>
                <a:cs typeface="+mn-cs"/>
                <a:hlinkClick r:id="rId4"/>
              </a:rPr>
              <a:t> | Lexware</a:t>
            </a:r>
            <a:endParaRPr kumimoji="0" lang="de-DE" sz="1400" b="0" i="0" u="none" strike="noStrike" kern="1200" cap="none" spc="0" normalizeH="0" baseline="0" noProof="0" dirty="0">
              <a:ln>
                <a:noFill/>
              </a:ln>
              <a:solidFill>
                <a:srgbClr val="333333"/>
              </a:solidFill>
              <a:effectLst/>
              <a:uLnTx/>
              <a:uFillTx/>
              <a:latin typeface="Calibri" panose="020F0502020204030204"/>
              <a:ea typeface="+mn-ea"/>
              <a:cs typeface="+mn-cs"/>
            </a:endParaRPr>
          </a:p>
        </p:txBody>
      </p:sp>
      <p:sp>
        <p:nvSpPr>
          <p:cNvPr id="18" name="Textplatzhalter 2">
            <a:extLst>
              <a:ext uri="{FF2B5EF4-FFF2-40B4-BE49-F238E27FC236}">
                <a16:creationId xmlns:a16="http://schemas.microsoft.com/office/drawing/2014/main" id="{199F3E5C-1B21-49AD-A8A5-2E02D31DF4DC}"/>
              </a:ext>
            </a:extLst>
          </p:cNvPr>
          <p:cNvSpPr txBox="1">
            <a:spLocks/>
          </p:cNvSpPr>
          <p:nvPr/>
        </p:nvSpPr>
        <p:spPr>
          <a:xfrm>
            <a:off x="635427" y="5911539"/>
            <a:ext cx="4153911" cy="351015"/>
          </a:xfrm>
          <a:prstGeom prst="rect">
            <a:avLst/>
          </a:prstGeom>
        </p:spPr>
        <p:txBody>
          <a:bodyPr vert="horz" lIns="0" tIns="0" rIns="0" bIns="0" rtlCol="0">
            <a:noAutofit/>
          </a:bodyPr>
          <a:lstStyle>
            <a:lvl1pPr marL="266700" indent="-266700" algn="l" defTabSz="914400" rtl="0" eaLnBrk="1" latinLnBrk="0" hangingPunct="1">
              <a:lnSpc>
                <a:spcPct val="110000"/>
              </a:lnSpc>
              <a:spcBef>
                <a:spcPts val="0"/>
              </a:spcBef>
              <a:spcAft>
                <a:spcPts val="600"/>
              </a:spcAft>
              <a:buClr>
                <a:schemeClr val="accent1"/>
              </a:buClr>
              <a:buFont typeface="Wingdings" panose="05000000000000000000" pitchFamily="2" charset="2"/>
              <a:buChar char="§"/>
              <a:defRPr lang="de-DE" sz="1800" kern="1200" noProof="0">
                <a:solidFill>
                  <a:schemeClr val="tx1"/>
                </a:solidFill>
                <a:latin typeface="+mn-lt"/>
                <a:ea typeface="+mn-ea"/>
                <a:cs typeface="+mn-cs"/>
              </a:defRPr>
            </a:lvl1pPr>
            <a:lvl2pPr marL="447675" indent="-180975" algn="l" defTabSz="914400" rtl="0" eaLnBrk="1" latinLnBrk="0" hangingPunct="1">
              <a:lnSpc>
                <a:spcPct val="110000"/>
              </a:lnSpc>
              <a:spcBef>
                <a:spcPts val="0"/>
              </a:spcBef>
              <a:spcAft>
                <a:spcPts val="300"/>
              </a:spcAft>
              <a:buClr>
                <a:schemeClr val="accent1"/>
              </a:buClr>
              <a:buFont typeface="Merriweather Sans" pitchFamily="2" charset="0"/>
              <a:buChar char="•"/>
              <a:defRPr sz="1800" kern="1200">
                <a:solidFill>
                  <a:schemeClr val="tx1"/>
                </a:solidFill>
                <a:latin typeface="+mn-lt"/>
                <a:ea typeface="+mn-ea"/>
                <a:cs typeface="+mn-cs"/>
              </a:defRPr>
            </a:lvl2pPr>
            <a:lvl3pPr marL="714375" indent="-266700" algn="l" defTabSz="914400" rtl="0" eaLnBrk="1" latinLnBrk="0" hangingPunct="1">
              <a:lnSpc>
                <a:spcPct val="110000"/>
              </a:lnSpc>
              <a:spcBef>
                <a:spcPts val="0"/>
              </a:spcBef>
              <a:spcAft>
                <a:spcPts val="300"/>
              </a:spcAft>
              <a:buClrTx/>
              <a:buFont typeface="Symbol" panose="05050102010706020507" pitchFamily="18" charset="2"/>
              <a:buChar char="-"/>
              <a:defRPr lang="de-DE" sz="1800" kern="1200" noProof="0" dirty="0">
                <a:solidFill>
                  <a:schemeClr val="tx1"/>
                </a:solidFill>
                <a:latin typeface="+mn-lt"/>
                <a:ea typeface="+mn-ea"/>
                <a:cs typeface="+mn-cs"/>
              </a:defRPr>
            </a:lvl3pPr>
            <a:lvl4pPr marL="0" indent="0" algn="l" defTabSz="914400" rtl="0" eaLnBrk="1" latinLnBrk="0" hangingPunct="1">
              <a:lnSpc>
                <a:spcPct val="110000"/>
              </a:lnSpc>
              <a:spcBef>
                <a:spcPts val="0"/>
              </a:spcBef>
              <a:spcAft>
                <a:spcPts val="600"/>
              </a:spcAft>
              <a:buFont typeface="Symbol" panose="05050102010706020507" pitchFamily="18" charset="2"/>
              <a:buNone/>
              <a:defRPr lang="de-DE" sz="1800" kern="1200" noProof="0" dirty="0">
                <a:solidFill>
                  <a:schemeClr val="tx1"/>
                </a:solidFill>
                <a:latin typeface="+mn-lt"/>
                <a:ea typeface="+mn-ea"/>
                <a:cs typeface="+mn-cs"/>
              </a:defRPr>
            </a:lvl4pPr>
            <a:lvl5pPr marL="0" indent="0" algn="l" defTabSz="914400" rtl="0" eaLnBrk="1" latinLnBrk="0" hangingPunct="1">
              <a:lnSpc>
                <a:spcPct val="110000"/>
              </a:lnSpc>
              <a:spcBef>
                <a:spcPts val="900"/>
              </a:spcBef>
              <a:spcAft>
                <a:spcPts val="1800"/>
              </a:spcAft>
              <a:buFont typeface="Symbol" panose="05050102010706020507" pitchFamily="18" charset="2"/>
              <a:buNone/>
              <a:defRPr lang="de-DE" sz="2000" kern="1200" noProof="0" dirty="0">
                <a:solidFill>
                  <a:schemeClr val="accent1"/>
                </a:solidFill>
                <a:latin typeface="+mj-lt"/>
                <a:ea typeface="+mn-ea"/>
                <a:cs typeface="+mn-cs"/>
              </a:defRPr>
            </a:lvl5pPr>
            <a:lvl6pPr marL="0" indent="0" algn="l" defTabSz="914400" rtl="0" eaLnBrk="1" latinLnBrk="0" hangingPunct="1">
              <a:lnSpc>
                <a:spcPct val="110000"/>
              </a:lnSpc>
              <a:spcBef>
                <a:spcPts val="1200"/>
              </a:spcBef>
              <a:spcAft>
                <a:spcPts val="1800"/>
              </a:spcAft>
              <a:buFont typeface="Merriweather Sans" panose="020B0604020202020204" pitchFamily="34" charset="0"/>
              <a:buNone/>
              <a:defRPr sz="2400" kern="1200">
                <a:solidFill>
                  <a:schemeClr val="accent1"/>
                </a:solidFill>
                <a:latin typeface="+mj-lt"/>
                <a:ea typeface="+mn-ea"/>
                <a:cs typeface="+mn-cs"/>
              </a:defRPr>
            </a:lvl6pPr>
            <a:lvl7pPr marL="2971800" indent="-228600" algn="l" defTabSz="914400" rtl="0" eaLnBrk="1" latinLnBrk="0" hangingPunct="1">
              <a:lnSpc>
                <a:spcPct val="90000"/>
              </a:lnSpc>
              <a:spcBef>
                <a:spcPts val="500"/>
              </a:spcBef>
              <a:buFont typeface="Merriweather San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erriweather San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erriweather Sans"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FF4553"/>
              </a:buClr>
              <a:buSzTx/>
              <a:buFont typeface="Wingdings" panose="05000000000000000000" pitchFamily="2" charset="2"/>
              <a:buNone/>
              <a:tabLst/>
              <a:defRPr/>
            </a:pPr>
            <a:r>
              <a:rPr kumimoji="0" lang="de-DE" sz="1400" b="0" i="0" u="none" strike="noStrike" kern="1200" cap="none" spc="0" normalizeH="0" baseline="0" noProof="0" dirty="0">
                <a:ln>
                  <a:noFill/>
                </a:ln>
                <a:solidFill>
                  <a:srgbClr val="333333"/>
                </a:solidFill>
                <a:effectLst/>
                <a:uLnTx/>
                <a:uFillTx/>
                <a:latin typeface="Calibri" panose="020F0502020204030204"/>
                <a:ea typeface="+mn-ea"/>
                <a:cs typeface="+mn-cs"/>
              </a:rPr>
              <a:t>Anleitung zum Löschen von Dateien und Verzeichnissen:</a:t>
            </a:r>
          </a:p>
        </p:txBody>
      </p:sp>
      <p:sp>
        <p:nvSpPr>
          <p:cNvPr id="6" name="Foliennummernplatzhalter 5">
            <a:extLst>
              <a:ext uri="{FF2B5EF4-FFF2-40B4-BE49-F238E27FC236}">
                <a16:creationId xmlns:a16="http://schemas.microsoft.com/office/drawing/2014/main" id="{3CBDC314-5D2A-A4C4-90A8-D2D1F805A7BA}"/>
              </a:ext>
            </a:extLst>
          </p:cNvPr>
          <p:cNvSpPr>
            <a:spLocks noGrp="1"/>
          </p:cNvSpPr>
          <p:nvPr>
            <p:ph type="sldNum" sz="quarter" idx="16"/>
          </p:nvPr>
        </p:nvSpPr>
        <p:spPr>
          <a:xfrm>
            <a:off x="6044704" y="6624001"/>
            <a:ext cx="102592" cy="129651"/>
          </a:xfrm>
        </p:spPr>
        <p:txBody>
          <a:bodyPr/>
          <a:lstStyle/>
          <a:p>
            <a:r>
              <a:rPr lang="de-DE" dirty="0"/>
              <a:t>71</a:t>
            </a:r>
          </a:p>
        </p:txBody>
      </p:sp>
    </p:spTree>
    <p:extLst>
      <p:ext uri="{BB962C8B-B14F-4D97-AF65-F5344CB8AC3E}">
        <p14:creationId xmlns:p14="http://schemas.microsoft.com/office/powerpoint/2010/main" val="2912788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F397-B1D4-CF52-2CDE-69AE40FAF501}"/>
              </a:ext>
            </a:extLst>
          </p:cNvPr>
          <p:cNvSpPr>
            <a:spLocks noGrp="1"/>
          </p:cNvSpPr>
          <p:nvPr>
            <p:ph type="title"/>
          </p:nvPr>
        </p:nvSpPr>
        <p:spPr>
          <a:xfrm>
            <a:off x="-2" y="628424"/>
            <a:ext cx="6729002" cy="496320"/>
          </a:xfrm>
        </p:spPr>
        <p:txBody>
          <a:bodyPr/>
          <a:lstStyle/>
          <a:p>
            <a:r>
              <a:rPr lang="de-DE" dirty="0"/>
              <a:t>Belege in den Eingangskorb importieren</a:t>
            </a:r>
          </a:p>
        </p:txBody>
      </p:sp>
      <p:sp>
        <p:nvSpPr>
          <p:cNvPr id="3" name="Textplatzhalter 1">
            <a:extLst>
              <a:ext uri="{FF2B5EF4-FFF2-40B4-BE49-F238E27FC236}">
                <a16:creationId xmlns:a16="http://schemas.microsoft.com/office/drawing/2014/main" id="{6EDCFC58-9670-427F-AF7D-4DCCE9E04FB2}"/>
              </a:ext>
            </a:extLst>
          </p:cNvPr>
          <p:cNvSpPr txBox="1">
            <a:spLocks/>
          </p:cNvSpPr>
          <p:nvPr/>
        </p:nvSpPr>
        <p:spPr>
          <a:xfrm>
            <a:off x="612056" y="1685925"/>
            <a:ext cx="10479616" cy="1023176"/>
          </a:xfrm>
          <a:prstGeom prst="rect">
            <a:avLst/>
          </a:prstGeom>
        </p:spPr>
        <p:txBody>
          <a:bodyPr vert="horz" lIns="91440" tIns="45720" rIns="91440" bIns="45720" rtlCol="0">
            <a:normAutofit/>
          </a:bodyPr>
          <a:lstStyle>
            <a:lvl1pPr marL="0" marR="0" indent="0" algn="l" defTabSz="914400" rtl="0" eaLnBrk="1" latinLnBrk="0" hangingPunct="1">
              <a:lnSpc>
                <a:spcPct val="100000"/>
              </a:lnSpc>
              <a:spcBef>
                <a:spcPts val="600"/>
              </a:spcBef>
              <a:spcAft>
                <a:spcPts val="0"/>
              </a:spcAft>
              <a:buClr>
                <a:srgbClr val="C00000"/>
              </a:buClr>
              <a:buSzPct val="80000"/>
              <a:buFont typeface="Wingdings" panose="05000000000000000000" pitchFamily="2" charset="2"/>
              <a:buNone/>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1pPr>
            <a:lvl2pPr marL="361950"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2pPr>
            <a:lvl3pPr marL="542925"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dirty="0" smtClean="0">
                <a:ln>
                  <a:noFill/>
                </a:ln>
                <a:solidFill>
                  <a:schemeClr val="tx1">
                    <a:lumMod val="75000"/>
                    <a:lumOff val="25000"/>
                  </a:schemeClr>
                </a:solidFill>
                <a:uFillTx/>
                <a:latin typeface="+mn-lt"/>
                <a:ea typeface="+mn-ea"/>
                <a:cs typeface="+mn-cs"/>
                <a:sym typeface="Helvetica"/>
              </a:defRPr>
            </a:lvl3pPr>
            <a:lvl4pPr marL="714375" marR="0" indent="-115888"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4pPr>
            <a:lvl5pPr marL="116436" marR="0" indent="-116436"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5pPr>
            <a:lvl6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6pPr>
            <a:lvl7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7pPr>
            <a:lvl8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8pPr>
            <a:lvl9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9pPr>
          </a:lstStyle>
          <a:p>
            <a:pPr>
              <a:spcAft>
                <a:spcPts val="1200"/>
              </a:spcAft>
            </a:pPr>
            <a:r>
              <a:rPr lang="de-DE" dirty="0">
                <a:solidFill>
                  <a:schemeClr val="tx1"/>
                </a:solidFill>
              </a:rPr>
              <a:t>Beim Belegimport verbleiben Ihre Originalbelege im jeweiligen Verzeichnis. Im Belegeingangskorb wird eine Kopie des Originalbeleges erstellt. Die Kopien werden im Datenverzeichnis gespeichert und sind damit Bestandteil der Datensicherung.</a:t>
            </a:r>
            <a:endParaRPr lang="de-DE" b="1" dirty="0">
              <a:solidFill>
                <a:schemeClr val="tx1"/>
              </a:solidFill>
            </a:endParaRPr>
          </a:p>
        </p:txBody>
      </p:sp>
      <p:sp>
        <p:nvSpPr>
          <p:cNvPr id="4" name="Textplatzhalter 1">
            <a:extLst>
              <a:ext uri="{FF2B5EF4-FFF2-40B4-BE49-F238E27FC236}">
                <a16:creationId xmlns:a16="http://schemas.microsoft.com/office/drawing/2014/main" id="{E23F1FD9-43A1-40BB-9A42-4EE834C3CD26}"/>
              </a:ext>
            </a:extLst>
          </p:cNvPr>
          <p:cNvSpPr txBox="1">
            <a:spLocks/>
          </p:cNvSpPr>
          <p:nvPr/>
        </p:nvSpPr>
        <p:spPr>
          <a:xfrm>
            <a:off x="612056" y="2709101"/>
            <a:ext cx="6229601" cy="3591115"/>
          </a:xfrm>
          <a:prstGeom prst="rect">
            <a:avLst/>
          </a:prstGeom>
        </p:spPr>
        <p:txBody>
          <a:bodyPr vert="horz" lIns="91440" tIns="45720" rIns="91440" bIns="45720" rtlCol="0">
            <a:normAutofit/>
          </a:bodyPr>
          <a:lstStyle>
            <a:lvl1pPr marL="0" marR="0" indent="0" algn="l" defTabSz="914400" rtl="0" eaLnBrk="1" latinLnBrk="0" hangingPunct="1">
              <a:lnSpc>
                <a:spcPct val="100000"/>
              </a:lnSpc>
              <a:spcBef>
                <a:spcPts val="600"/>
              </a:spcBef>
              <a:spcAft>
                <a:spcPts val="0"/>
              </a:spcAft>
              <a:buClr>
                <a:srgbClr val="C00000"/>
              </a:buClr>
              <a:buSzPct val="80000"/>
              <a:buFont typeface="Wingdings" panose="05000000000000000000" pitchFamily="2" charset="2"/>
              <a:buNone/>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1pPr>
            <a:lvl2pPr marL="361950"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2pPr>
            <a:lvl3pPr marL="542925"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dirty="0" smtClean="0">
                <a:ln>
                  <a:noFill/>
                </a:ln>
                <a:solidFill>
                  <a:schemeClr val="tx1">
                    <a:lumMod val="75000"/>
                    <a:lumOff val="25000"/>
                  </a:schemeClr>
                </a:solidFill>
                <a:uFillTx/>
                <a:latin typeface="+mn-lt"/>
                <a:ea typeface="+mn-ea"/>
                <a:cs typeface="+mn-cs"/>
                <a:sym typeface="Helvetica"/>
              </a:defRPr>
            </a:lvl3pPr>
            <a:lvl4pPr marL="714375" marR="0" indent="-115888"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4pPr>
            <a:lvl5pPr marL="116436" marR="0" indent="-116436"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5pPr>
            <a:lvl6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6pPr>
            <a:lvl7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7pPr>
            <a:lvl8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8pPr>
            <a:lvl9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9pPr>
          </a:lstStyle>
          <a:p>
            <a:pPr>
              <a:spcAft>
                <a:spcPts val="1200"/>
              </a:spcAft>
            </a:pPr>
            <a:r>
              <a:rPr lang="de-DE" dirty="0">
                <a:solidFill>
                  <a:schemeClr val="tx1"/>
                </a:solidFill>
              </a:rPr>
              <a:t>Für den Import der digitalen Belege in den Eingangskorb gelten folgende Einschränkungen:</a:t>
            </a:r>
          </a:p>
          <a:p>
            <a:pPr marL="285750" indent="-285750">
              <a:spcAft>
                <a:spcPts val="1200"/>
              </a:spcAft>
              <a:buClr>
                <a:srgbClr val="FF4553"/>
              </a:buClr>
              <a:buFont typeface="Wingdings" panose="05000000000000000000" pitchFamily="2" charset="2"/>
              <a:buChar char="§"/>
            </a:pPr>
            <a:r>
              <a:rPr lang="de-DE" b="1" dirty="0">
                <a:solidFill>
                  <a:schemeClr val="tx1"/>
                </a:solidFill>
              </a:rPr>
              <a:t>Zulässige Dateiformate: </a:t>
            </a:r>
            <a:r>
              <a:rPr lang="de-DE" dirty="0">
                <a:solidFill>
                  <a:schemeClr val="tx1"/>
                </a:solidFill>
              </a:rPr>
              <a:t>Im Eingangskorb werden nur die Dateiformate unterstützt, die in der Auswahlliste der Dateitypen angezeigt werden.</a:t>
            </a:r>
          </a:p>
          <a:p>
            <a:pPr marL="285750" indent="-285750">
              <a:spcAft>
                <a:spcPts val="1200"/>
              </a:spcAft>
              <a:buClr>
                <a:srgbClr val="FF4553"/>
              </a:buClr>
              <a:buFont typeface="Wingdings" panose="05000000000000000000" pitchFamily="2" charset="2"/>
              <a:buChar char="§"/>
            </a:pPr>
            <a:r>
              <a:rPr lang="de-DE" b="1" dirty="0">
                <a:solidFill>
                  <a:schemeClr val="tx1"/>
                </a:solidFill>
              </a:rPr>
              <a:t>Maximale Dateigröße: </a:t>
            </a:r>
            <a:r>
              <a:rPr lang="de-DE" dirty="0">
                <a:solidFill>
                  <a:schemeClr val="tx1"/>
                </a:solidFill>
              </a:rPr>
              <a:t>Die maximale Dateigröße ist 2 MB </a:t>
            </a:r>
            <a:r>
              <a:rPr lang="de-DE" sz="1800" dirty="0">
                <a:solidFill>
                  <a:schemeClr val="tx1"/>
                </a:solidFill>
              </a:rPr>
              <a:t>(individuell durch Support anpassbar). </a:t>
            </a:r>
            <a:r>
              <a:rPr lang="de-DE" dirty="0">
                <a:solidFill>
                  <a:schemeClr val="tx1"/>
                </a:solidFill>
              </a:rPr>
              <a:t>Wählen Sie beim Scannen von Belegen die Auflösung so, dass die Dateigröße unter 2 MB liegt.</a:t>
            </a:r>
            <a:endParaRPr lang="de-DE" b="1" dirty="0">
              <a:solidFill>
                <a:schemeClr val="tx1"/>
              </a:solidFill>
            </a:endParaRPr>
          </a:p>
        </p:txBody>
      </p:sp>
      <p:pic>
        <p:nvPicPr>
          <p:cNvPr id="5" name="Grafik 4" descr="Ein Bild, das Text, Schrift, Screenshot, weiß enthält.&#10;&#10;Automatisch generierte Beschreibung">
            <a:extLst>
              <a:ext uri="{FF2B5EF4-FFF2-40B4-BE49-F238E27FC236}">
                <a16:creationId xmlns:a16="http://schemas.microsoft.com/office/drawing/2014/main" id="{2B5E1B2C-3573-4351-BF04-8F6000FC87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2364" y="3568587"/>
            <a:ext cx="4087580" cy="1603488"/>
          </a:xfrm>
          <a:prstGeom prst="rect">
            <a:avLst/>
          </a:prstGeom>
        </p:spPr>
      </p:pic>
      <p:sp>
        <p:nvSpPr>
          <p:cNvPr id="8" name="Foliennummernplatzhalter 7">
            <a:extLst>
              <a:ext uri="{FF2B5EF4-FFF2-40B4-BE49-F238E27FC236}">
                <a16:creationId xmlns:a16="http://schemas.microsoft.com/office/drawing/2014/main" id="{161DBFA5-5CE6-AF29-CD53-827B5DF016A0}"/>
              </a:ext>
            </a:extLst>
          </p:cNvPr>
          <p:cNvSpPr>
            <a:spLocks noGrp="1"/>
          </p:cNvSpPr>
          <p:nvPr>
            <p:ph type="sldNum" sz="quarter" idx="16"/>
          </p:nvPr>
        </p:nvSpPr>
        <p:spPr>
          <a:xfrm>
            <a:off x="6044704" y="6624001"/>
            <a:ext cx="102592" cy="129651"/>
          </a:xfrm>
        </p:spPr>
        <p:txBody>
          <a:bodyPr/>
          <a:lstStyle/>
          <a:p>
            <a:r>
              <a:rPr lang="de-DE" dirty="0"/>
              <a:t>15</a:t>
            </a:r>
          </a:p>
        </p:txBody>
      </p:sp>
    </p:spTree>
    <p:extLst>
      <p:ext uri="{BB962C8B-B14F-4D97-AF65-F5344CB8AC3E}">
        <p14:creationId xmlns:p14="http://schemas.microsoft.com/office/powerpoint/2010/main" val="3006082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F397-B1D4-CF52-2CDE-69AE40FAF501}"/>
              </a:ext>
            </a:extLst>
          </p:cNvPr>
          <p:cNvSpPr>
            <a:spLocks noGrp="1"/>
          </p:cNvSpPr>
          <p:nvPr>
            <p:ph type="title"/>
          </p:nvPr>
        </p:nvSpPr>
        <p:spPr>
          <a:xfrm>
            <a:off x="-2" y="628424"/>
            <a:ext cx="6729002" cy="496320"/>
          </a:xfrm>
        </p:spPr>
        <p:txBody>
          <a:bodyPr/>
          <a:lstStyle/>
          <a:p>
            <a:r>
              <a:rPr lang="de-DE" dirty="0"/>
              <a:t>Belege in den Eingangskorb importieren</a:t>
            </a:r>
          </a:p>
        </p:txBody>
      </p:sp>
      <p:sp>
        <p:nvSpPr>
          <p:cNvPr id="3" name="Textplatzhalter 1">
            <a:extLst>
              <a:ext uri="{FF2B5EF4-FFF2-40B4-BE49-F238E27FC236}">
                <a16:creationId xmlns:a16="http://schemas.microsoft.com/office/drawing/2014/main" id="{CA213CA2-2DC2-4305-87DC-BA1081CAF81D}"/>
              </a:ext>
            </a:extLst>
          </p:cNvPr>
          <p:cNvSpPr txBox="1">
            <a:spLocks/>
          </p:cNvSpPr>
          <p:nvPr/>
        </p:nvSpPr>
        <p:spPr>
          <a:xfrm>
            <a:off x="612056" y="1838325"/>
            <a:ext cx="8143622" cy="682371"/>
          </a:xfrm>
          <a:prstGeom prst="rect">
            <a:avLst/>
          </a:prstGeom>
        </p:spPr>
        <p:txBody>
          <a:bodyPr vert="horz" lIns="91440" tIns="45720" rIns="91440" bIns="45720" rtlCol="0">
            <a:normAutofit/>
          </a:bodyPr>
          <a:lstStyle>
            <a:lvl1pPr marL="0" marR="0" indent="0" algn="l" defTabSz="914400" rtl="0" eaLnBrk="1" latinLnBrk="0" hangingPunct="1">
              <a:lnSpc>
                <a:spcPct val="100000"/>
              </a:lnSpc>
              <a:spcBef>
                <a:spcPts val="600"/>
              </a:spcBef>
              <a:spcAft>
                <a:spcPts val="0"/>
              </a:spcAft>
              <a:buClr>
                <a:srgbClr val="C00000"/>
              </a:buClr>
              <a:buSzPct val="80000"/>
              <a:buFont typeface="Wingdings" panose="05000000000000000000" pitchFamily="2" charset="2"/>
              <a:buNone/>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1pPr>
            <a:lvl2pPr marL="361950"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2pPr>
            <a:lvl3pPr marL="542925"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dirty="0" smtClean="0">
                <a:ln>
                  <a:noFill/>
                </a:ln>
                <a:solidFill>
                  <a:schemeClr val="tx1">
                    <a:lumMod val="75000"/>
                    <a:lumOff val="25000"/>
                  </a:schemeClr>
                </a:solidFill>
                <a:uFillTx/>
                <a:latin typeface="+mn-lt"/>
                <a:ea typeface="+mn-ea"/>
                <a:cs typeface="+mn-cs"/>
                <a:sym typeface="Helvetica"/>
              </a:defRPr>
            </a:lvl3pPr>
            <a:lvl4pPr marL="714375" marR="0" indent="-115888"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4pPr>
            <a:lvl5pPr marL="116436" marR="0" indent="-116436"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5pPr>
            <a:lvl6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6pPr>
            <a:lvl7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7pPr>
            <a:lvl8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8pPr>
            <a:lvl9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9pPr>
          </a:lstStyle>
          <a:p>
            <a:pPr>
              <a:spcAft>
                <a:spcPts val="1200"/>
              </a:spcAft>
            </a:pPr>
            <a:r>
              <a:rPr lang="de-DE" dirty="0">
                <a:solidFill>
                  <a:schemeClr val="tx1"/>
                </a:solidFill>
              </a:rPr>
              <a:t>Sie haben mehrere Möglichkeiten, Ihre digitalen Belege in den Eingangskorb zu übernehmen:</a:t>
            </a:r>
            <a:endParaRPr lang="de-DE" b="1" dirty="0">
              <a:solidFill>
                <a:schemeClr val="tx1"/>
              </a:solidFill>
            </a:endParaRPr>
          </a:p>
        </p:txBody>
      </p:sp>
      <p:sp>
        <p:nvSpPr>
          <p:cNvPr id="4" name="Textplatzhalter 1">
            <a:extLst>
              <a:ext uri="{FF2B5EF4-FFF2-40B4-BE49-F238E27FC236}">
                <a16:creationId xmlns:a16="http://schemas.microsoft.com/office/drawing/2014/main" id="{72012A8C-1953-49F3-A094-2BCA43AEB5ED}"/>
              </a:ext>
            </a:extLst>
          </p:cNvPr>
          <p:cNvSpPr txBox="1">
            <a:spLocks/>
          </p:cNvSpPr>
          <p:nvPr/>
        </p:nvSpPr>
        <p:spPr>
          <a:xfrm>
            <a:off x="612056" y="3019567"/>
            <a:ext cx="8266768" cy="2847977"/>
          </a:xfrm>
          <a:prstGeom prst="rect">
            <a:avLst/>
          </a:prstGeom>
        </p:spPr>
        <p:txBody>
          <a:bodyPr vert="horz" lIns="91440" tIns="45720" rIns="91440" bIns="45720" rtlCol="0">
            <a:normAutofit/>
          </a:bodyPr>
          <a:lstStyle>
            <a:lvl1pPr marL="0" marR="0" indent="0" algn="l" defTabSz="914400" rtl="0" eaLnBrk="1" latinLnBrk="0" hangingPunct="1">
              <a:lnSpc>
                <a:spcPct val="100000"/>
              </a:lnSpc>
              <a:spcBef>
                <a:spcPts val="600"/>
              </a:spcBef>
              <a:spcAft>
                <a:spcPts val="0"/>
              </a:spcAft>
              <a:buClr>
                <a:srgbClr val="C00000"/>
              </a:buClr>
              <a:buSzPct val="80000"/>
              <a:buFont typeface="Wingdings" panose="05000000000000000000" pitchFamily="2" charset="2"/>
              <a:buNone/>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1pPr>
            <a:lvl2pPr marL="361950"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2pPr>
            <a:lvl3pPr marL="542925"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dirty="0" smtClean="0">
                <a:ln>
                  <a:noFill/>
                </a:ln>
                <a:solidFill>
                  <a:schemeClr val="tx1">
                    <a:lumMod val="75000"/>
                    <a:lumOff val="25000"/>
                  </a:schemeClr>
                </a:solidFill>
                <a:uFillTx/>
                <a:latin typeface="+mn-lt"/>
                <a:ea typeface="+mn-ea"/>
                <a:cs typeface="+mn-cs"/>
                <a:sym typeface="Helvetica"/>
              </a:defRPr>
            </a:lvl3pPr>
            <a:lvl4pPr marL="714375" marR="0" indent="-115888"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4pPr>
            <a:lvl5pPr marL="116436" marR="0" indent="-116436"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5pPr>
            <a:lvl6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6pPr>
            <a:lvl7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7pPr>
            <a:lvl8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8pPr>
            <a:lvl9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9pPr>
          </a:lstStyle>
          <a:p>
            <a:pPr marL="285750" indent="-285750">
              <a:spcAft>
                <a:spcPts val="1200"/>
              </a:spcAft>
              <a:buClr>
                <a:srgbClr val="FF4553"/>
              </a:buClr>
              <a:buFont typeface="Wingdings" panose="05000000000000000000" pitchFamily="2" charset="2"/>
              <a:buChar char="§"/>
            </a:pPr>
            <a:r>
              <a:rPr lang="de-DE" dirty="0">
                <a:solidFill>
                  <a:schemeClr val="tx1"/>
                </a:solidFill>
              </a:rPr>
              <a:t>Sie ziehen die Belege mit der Maus in den Eingangskorb.</a:t>
            </a:r>
          </a:p>
          <a:p>
            <a:pPr marL="285750" indent="-285750">
              <a:spcAft>
                <a:spcPts val="1200"/>
              </a:spcAft>
              <a:buClr>
                <a:srgbClr val="FF4553"/>
              </a:buClr>
              <a:buFont typeface="Wingdings" panose="05000000000000000000" pitchFamily="2" charset="2"/>
              <a:buChar char="§"/>
            </a:pPr>
            <a:r>
              <a:rPr lang="de-DE" dirty="0">
                <a:solidFill>
                  <a:schemeClr val="tx1"/>
                </a:solidFill>
              </a:rPr>
              <a:t>Sie kopieren die Belege und verwenden für das Einfügen in den Eingangskorb das Kontextmenü (rechte Maustaste) oder das Tastaturkürzel 'Strg + V‘.</a:t>
            </a:r>
          </a:p>
          <a:p>
            <a:pPr marL="285750" indent="-285750">
              <a:spcAft>
                <a:spcPts val="1200"/>
              </a:spcAft>
              <a:buClr>
                <a:srgbClr val="FF4553"/>
              </a:buClr>
              <a:buFont typeface="Wingdings" panose="05000000000000000000" pitchFamily="2" charset="2"/>
              <a:buChar char="§"/>
            </a:pPr>
            <a:r>
              <a:rPr lang="de-DE" dirty="0">
                <a:solidFill>
                  <a:schemeClr val="tx1"/>
                </a:solidFill>
              </a:rPr>
              <a:t>Sie klicken auf die Schaltfläche 'Neue Belege'. Markieren Sie dann entweder 'Alle Dateien' oder selektieren Sie einen bestimmten Dateityp.</a:t>
            </a:r>
            <a:endParaRPr lang="de-DE" b="1" dirty="0">
              <a:solidFill>
                <a:schemeClr val="tx1"/>
              </a:solidFill>
            </a:endParaRPr>
          </a:p>
        </p:txBody>
      </p:sp>
      <p:pic>
        <p:nvPicPr>
          <p:cNvPr id="5" name="Grafik 4" descr="Ein Bild, das Screenshot, Text, Rechteck enthält.&#10;&#10;Automatisch generierte Beschreibung">
            <a:extLst>
              <a:ext uri="{FF2B5EF4-FFF2-40B4-BE49-F238E27FC236}">
                <a16:creationId xmlns:a16="http://schemas.microsoft.com/office/drawing/2014/main" id="{6089E2AF-692B-402F-9D3C-598C841A41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9005" y="1449657"/>
            <a:ext cx="1879701" cy="4969997"/>
          </a:xfrm>
          <a:prstGeom prst="rect">
            <a:avLst/>
          </a:prstGeom>
        </p:spPr>
      </p:pic>
      <p:sp>
        <p:nvSpPr>
          <p:cNvPr id="8" name="Foliennummernplatzhalter 7">
            <a:extLst>
              <a:ext uri="{FF2B5EF4-FFF2-40B4-BE49-F238E27FC236}">
                <a16:creationId xmlns:a16="http://schemas.microsoft.com/office/drawing/2014/main" id="{EE707F14-5CB6-BCD9-8E2F-8F4409939D78}"/>
              </a:ext>
            </a:extLst>
          </p:cNvPr>
          <p:cNvSpPr>
            <a:spLocks noGrp="1"/>
          </p:cNvSpPr>
          <p:nvPr>
            <p:ph type="sldNum" sz="quarter" idx="16"/>
          </p:nvPr>
        </p:nvSpPr>
        <p:spPr>
          <a:xfrm>
            <a:off x="6044704" y="6624001"/>
            <a:ext cx="102592" cy="129651"/>
          </a:xfrm>
        </p:spPr>
        <p:txBody>
          <a:bodyPr/>
          <a:lstStyle/>
          <a:p>
            <a:r>
              <a:rPr lang="de-DE" dirty="0"/>
              <a:t>16</a:t>
            </a:r>
          </a:p>
        </p:txBody>
      </p:sp>
    </p:spTree>
    <p:extLst>
      <p:ext uri="{BB962C8B-B14F-4D97-AF65-F5344CB8AC3E}">
        <p14:creationId xmlns:p14="http://schemas.microsoft.com/office/powerpoint/2010/main" val="3451073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F397-B1D4-CF52-2CDE-69AE40FAF501}"/>
              </a:ext>
            </a:extLst>
          </p:cNvPr>
          <p:cNvSpPr>
            <a:spLocks noGrp="1"/>
          </p:cNvSpPr>
          <p:nvPr>
            <p:ph type="title"/>
          </p:nvPr>
        </p:nvSpPr>
        <p:spPr>
          <a:xfrm>
            <a:off x="-2" y="628424"/>
            <a:ext cx="6729002" cy="496320"/>
          </a:xfrm>
        </p:spPr>
        <p:txBody>
          <a:bodyPr/>
          <a:lstStyle/>
          <a:p>
            <a:r>
              <a:rPr lang="de-DE" dirty="0"/>
              <a:t>Belege in den Eingangskorb importieren</a:t>
            </a:r>
          </a:p>
        </p:txBody>
      </p:sp>
      <p:sp>
        <p:nvSpPr>
          <p:cNvPr id="3" name="Textplatzhalter 1">
            <a:extLst>
              <a:ext uri="{FF2B5EF4-FFF2-40B4-BE49-F238E27FC236}">
                <a16:creationId xmlns:a16="http://schemas.microsoft.com/office/drawing/2014/main" id="{B9BCEFA1-476E-492B-98EC-9876ACD1D62A}"/>
              </a:ext>
            </a:extLst>
          </p:cNvPr>
          <p:cNvSpPr txBox="1">
            <a:spLocks/>
          </p:cNvSpPr>
          <p:nvPr/>
        </p:nvSpPr>
        <p:spPr>
          <a:xfrm>
            <a:off x="533400" y="1801707"/>
            <a:ext cx="7918704" cy="1200141"/>
          </a:xfrm>
          <a:prstGeom prst="rect">
            <a:avLst/>
          </a:prstGeom>
        </p:spPr>
        <p:txBody>
          <a:bodyPr vert="horz" lIns="91440" tIns="45720" rIns="91440" bIns="45720" rtlCol="0">
            <a:normAutofit/>
          </a:bodyPr>
          <a:lstStyle>
            <a:lvl1pPr marL="0" marR="0" indent="0" algn="l" defTabSz="914400" rtl="0" eaLnBrk="1" latinLnBrk="0" hangingPunct="1">
              <a:lnSpc>
                <a:spcPct val="100000"/>
              </a:lnSpc>
              <a:spcBef>
                <a:spcPts val="600"/>
              </a:spcBef>
              <a:spcAft>
                <a:spcPts val="0"/>
              </a:spcAft>
              <a:buClr>
                <a:srgbClr val="C00000"/>
              </a:buClr>
              <a:buSzPct val="80000"/>
              <a:buFont typeface="Wingdings" panose="05000000000000000000" pitchFamily="2" charset="2"/>
              <a:buNone/>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1pPr>
            <a:lvl2pPr marL="361950"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2pPr>
            <a:lvl3pPr marL="542925"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dirty="0" smtClean="0">
                <a:ln>
                  <a:noFill/>
                </a:ln>
                <a:solidFill>
                  <a:schemeClr val="tx1">
                    <a:lumMod val="75000"/>
                    <a:lumOff val="25000"/>
                  </a:schemeClr>
                </a:solidFill>
                <a:uFillTx/>
                <a:latin typeface="+mn-lt"/>
                <a:ea typeface="+mn-ea"/>
                <a:cs typeface="+mn-cs"/>
                <a:sym typeface="Helvetica"/>
              </a:defRPr>
            </a:lvl3pPr>
            <a:lvl4pPr marL="714375" marR="0" indent="-115888"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4pPr>
            <a:lvl5pPr marL="116436" marR="0" indent="-116436"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5pPr>
            <a:lvl6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6pPr>
            <a:lvl7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7pPr>
            <a:lvl8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8pPr>
            <a:lvl9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9pPr>
          </a:lstStyle>
          <a:p>
            <a:pPr>
              <a:spcAft>
                <a:spcPts val="1200"/>
              </a:spcAft>
            </a:pPr>
            <a:r>
              <a:rPr lang="de-DE" dirty="0">
                <a:solidFill>
                  <a:schemeClr val="tx1"/>
                </a:solidFill>
              </a:rPr>
              <a:t>Die </a:t>
            </a:r>
            <a:r>
              <a:rPr lang="de-DE" b="1" dirty="0">
                <a:solidFill>
                  <a:schemeClr val="tx1"/>
                </a:solidFill>
              </a:rPr>
              <a:t>Standardsortierung</a:t>
            </a:r>
            <a:r>
              <a:rPr lang="de-DE" dirty="0">
                <a:solidFill>
                  <a:schemeClr val="tx1"/>
                </a:solidFill>
              </a:rPr>
              <a:t> im Eingangskorb ist 'nach Datum - absteigend', der neueste Beleg wird oben angezeigt.  Sie können die erste Spalte durch Klick auf die Spaltenüberschrift nach Name oder nach Datum sortieren.</a:t>
            </a:r>
          </a:p>
          <a:p>
            <a:pPr>
              <a:spcAft>
                <a:spcPts val="1200"/>
              </a:spcAft>
            </a:pPr>
            <a:endParaRPr lang="de-DE" b="1" dirty="0">
              <a:solidFill>
                <a:schemeClr val="tx1"/>
              </a:solidFill>
            </a:endParaRPr>
          </a:p>
        </p:txBody>
      </p:sp>
      <p:sp>
        <p:nvSpPr>
          <p:cNvPr id="4" name="Textplatzhalter 1">
            <a:extLst>
              <a:ext uri="{FF2B5EF4-FFF2-40B4-BE49-F238E27FC236}">
                <a16:creationId xmlns:a16="http://schemas.microsoft.com/office/drawing/2014/main" id="{B0F753A0-222F-43B8-99D7-B11014B5A982}"/>
              </a:ext>
            </a:extLst>
          </p:cNvPr>
          <p:cNvSpPr txBox="1">
            <a:spLocks/>
          </p:cNvSpPr>
          <p:nvPr/>
        </p:nvSpPr>
        <p:spPr>
          <a:xfrm>
            <a:off x="533400" y="2931950"/>
            <a:ext cx="8037576" cy="2896600"/>
          </a:xfrm>
          <a:prstGeom prst="rect">
            <a:avLst/>
          </a:prstGeom>
        </p:spPr>
        <p:txBody>
          <a:bodyPr vert="horz" lIns="91440" tIns="45720" rIns="91440" bIns="45720" rtlCol="0">
            <a:normAutofit/>
          </a:bodyPr>
          <a:lstStyle>
            <a:lvl1pPr marL="0" marR="0" indent="0" algn="l" defTabSz="914400" rtl="0" eaLnBrk="1" latinLnBrk="0" hangingPunct="1">
              <a:lnSpc>
                <a:spcPct val="100000"/>
              </a:lnSpc>
              <a:spcBef>
                <a:spcPts val="600"/>
              </a:spcBef>
              <a:spcAft>
                <a:spcPts val="0"/>
              </a:spcAft>
              <a:buClr>
                <a:srgbClr val="C00000"/>
              </a:buClr>
              <a:buSzPct val="80000"/>
              <a:buFont typeface="Wingdings" panose="05000000000000000000" pitchFamily="2" charset="2"/>
              <a:buNone/>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1pPr>
            <a:lvl2pPr marL="361950"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a:ln>
                  <a:noFill/>
                </a:ln>
                <a:solidFill>
                  <a:schemeClr val="tx1">
                    <a:lumMod val="75000"/>
                    <a:lumOff val="25000"/>
                  </a:schemeClr>
                </a:solidFill>
                <a:uFillTx/>
                <a:latin typeface="+mn-lt"/>
                <a:ea typeface="+mn-ea"/>
                <a:cs typeface="+mn-cs"/>
                <a:sym typeface="Helvetica"/>
              </a:defRPr>
            </a:lvl2pPr>
            <a:lvl3pPr marL="542925" marR="0" indent="-180975" algn="l" defTabSz="914400" rtl="0" eaLnBrk="1" latinLnBrk="0" hangingPunct="1">
              <a:lnSpc>
                <a:spcPct val="100000"/>
              </a:lnSpc>
              <a:spcBef>
                <a:spcPts val="600"/>
              </a:spcBef>
              <a:spcAft>
                <a:spcPts val="0"/>
              </a:spcAft>
              <a:buClr>
                <a:srgbClr val="C00000"/>
              </a:buClr>
              <a:buSzPct val="80000"/>
              <a:buFont typeface="Arial" panose="020B0604020202020204" pitchFamily="34" charset="0"/>
              <a:buChar char="•"/>
              <a:tabLst/>
              <a:defRPr lang="de-DE" sz="1800" b="0" i="0" u="none" strike="noStrike" kern="1200" cap="none" spc="0" baseline="0" dirty="0" smtClean="0">
                <a:ln>
                  <a:noFill/>
                </a:ln>
                <a:solidFill>
                  <a:schemeClr val="tx1">
                    <a:lumMod val="75000"/>
                    <a:lumOff val="25000"/>
                  </a:schemeClr>
                </a:solidFill>
                <a:uFillTx/>
                <a:latin typeface="+mn-lt"/>
                <a:ea typeface="+mn-ea"/>
                <a:cs typeface="+mn-cs"/>
                <a:sym typeface="Helvetica"/>
              </a:defRPr>
            </a:lvl3pPr>
            <a:lvl4pPr marL="714375" marR="0" indent="-115888"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4pPr>
            <a:lvl5pPr marL="116436" marR="0" indent="-116436" algn="l" defTabSz="914400" rtl="0" eaLnBrk="1" latinLnBrk="0" hangingPunct="1">
              <a:lnSpc>
                <a:spcPct val="90000"/>
              </a:lnSpc>
              <a:spcBef>
                <a:spcPts val="0"/>
              </a:spcBef>
              <a:spcAft>
                <a:spcPts val="0"/>
              </a:spcAft>
              <a:buClr>
                <a:srgbClr val="C00000"/>
              </a:buClr>
              <a:buSzPct val="80000"/>
              <a:buFont typeface="Wingdings" panose="05000000000000000000" pitchFamily="2" charset="2"/>
              <a:buChar char="§"/>
              <a:tabLst/>
              <a:defRPr lang="de-DE" sz="1800" b="0" i="0" u="none" strike="noStrike" kern="1200" cap="none" spc="0" baseline="0" dirty="0" smtClean="0">
                <a:ln>
                  <a:noFill/>
                </a:ln>
                <a:solidFill>
                  <a:schemeClr val="tx1"/>
                </a:solidFill>
                <a:uFillTx/>
                <a:latin typeface="+mn-lt"/>
                <a:ea typeface="+mn-ea"/>
                <a:cs typeface="+mn-cs"/>
                <a:sym typeface="Helvetica"/>
              </a:defRPr>
            </a:lvl5pPr>
            <a:lvl6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6pPr>
            <a:lvl7pPr marL="0" marR="0" indent="0" algn="l" defTabSz="457200" rtl="0" latinLnBrk="0">
              <a:lnSpc>
                <a:spcPct val="100000"/>
              </a:lnSpc>
              <a:spcBef>
                <a:spcPts val="0"/>
              </a:spcBef>
              <a:spcAft>
                <a:spcPts val="0"/>
              </a:spcAft>
              <a:buClrTx/>
              <a:buSzTx/>
              <a:buFontTx/>
              <a:buNone/>
              <a:tabLst/>
              <a:defRPr sz="1100" b="0" i="0" u="none" strike="noStrike" cap="none" spc="0" baseline="0">
                <a:ln>
                  <a:noFill/>
                </a:ln>
                <a:solidFill>
                  <a:srgbClr val="000000"/>
                </a:solidFill>
                <a:uFillTx/>
                <a:latin typeface="Helvetica"/>
                <a:ea typeface="Helvetica"/>
                <a:cs typeface="Helvetica"/>
                <a:sym typeface="Helvetica"/>
              </a:defRPr>
            </a:lvl7pPr>
            <a:lvl8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8pPr>
            <a:lvl9pPr marL="142152" marR="0" indent="-142152" algn="l" defTabSz="457200" rtl="0" latinLnBrk="0">
              <a:lnSpc>
                <a:spcPct val="100000"/>
              </a:lnSpc>
              <a:spcBef>
                <a:spcPts val="0"/>
              </a:spcBef>
              <a:spcAft>
                <a:spcPts val="0"/>
              </a:spcAft>
              <a:buClrTx/>
              <a:buSzPct val="100000"/>
              <a:buFontTx/>
              <a:buChar char="•"/>
              <a:tabLst/>
              <a:defRPr sz="1100" b="0" i="0" u="none" strike="noStrike" cap="none" spc="0" baseline="0">
                <a:ln>
                  <a:noFill/>
                </a:ln>
                <a:solidFill>
                  <a:srgbClr val="000000"/>
                </a:solidFill>
                <a:uFillTx/>
                <a:latin typeface="Helvetica"/>
                <a:ea typeface="Helvetica"/>
                <a:cs typeface="Helvetica"/>
                <a:sym typeface="Helvetica"/>
              </a:defRPr>
            </a:lvl9pPr>
          </a:lstStyle>
          <a:p>
            <a:r>
              <a:rPr lang="de-DE" dirty="0">
                <a:solidFill>
                  <a:schemeClr val="tx1"/>
                </a:solidFill>
              </a:rPr>
              <a:t>Um </a:t>
            </a:r>
            <a:r>
              <a:rPr lang="de-DE" b="1" dirty="0">
                <a:solidFill>
                  <a:schemeClr val="tx1"/>
                </a:solidFill>
              </a:rPr>
              <a:t>einer Buchung mehrere Belege zuzuordnen </a:t>
            </a:r>
            <a:r>
              <a:rPr lang="de-DE" dirty="0">
                <a:solidFill>
                  <a:schemeClr val="tx1"/>
                </a:solidFill>
              </a:rPr>
              <a:t>oder mehrere Belege zu löschen, nutzen Sie die Mehrfachauswahl:</a:t>
            </a:r>
          </a:p>
          <a:p>
            <a:pPr marL="285750" indent="-285750">
              <a:buClr>
                <a:srgbClr val="FF4553"/>
              </a:buClr>
              <a:buFont typeface="Wingdings" panose="05000000000000000000" pitchFamily="2" charset="2"/>
              <a:buChar char="§"/>
            </a:pPr>
            <a:r>
              <a:rPr lang="de-DE" dirty="0">
                <a:solidFill>
                  <a:schemeClr val="tx1"/>
                </a:solidFill>
              </a:rPr>
              <a:t>Mehrere einzelne Belege markieren: Halten Sie beim Markieren die Strg-Taste gedrückt.</a:t>
            </a:r>
          </a:p>
          <a:p>
            <a:pPr marL="285750" indent="-285750">
              <a:buClr>
                <a:srgbClr val="FF4553"/>
              </a:buClr>
              <a:buFont typeface="Wingdings" panose="05000000000000000000" pitchFamily="2" charset="2"/>
              <a:buChar char="§"/>
            </a:pPr>
            <a:r>
              <a:rPr lang="de-DE" dirty="0">
                <a:solidFill>
                  <a:schemeClr val="tx1"/>
                </a:solidFill>
              </a:rPr>
              <a:t>Bereich markieren: Markieren Sie den ersten Beleg, drücken Sie die Umschalttaste und markieren Sie den letzten Beleg.</a:t>
            </a:r>
          </a:p>
          <a:p>
            <a:pPr marL="285750" indent="-285750">
              <a:buClr>
                <a:srgbClr val="FF4553"/>
              </a:buClr>
              <a:buFont typeface="Wingdings" panose="05000000000000000000" pitchFamily="2" charset="2"/>
              <a:buChar char="§"/>
            </a:pPr>
            <a:r>
              <a:rPr lang="de-DE" dirty="0">
                <a:solidFill>
                  <a:schemeClr val="tx1"/>
                </a:solidFill>
              </a:rPr>
              <a:t>Alle Belege markieren: Verwenden Sie das Tastaturkürzel 'Strg + A' oder den Befehl im Kontextmenü.</a:t>
            </a:r>
          </a:p>
          <a:p>
            <a:pPr>
              <a:spcAft>
                <a:spcPts val="1200"/>
              </a:spcAft>
            </a:pPr>
            <a:endParaRPr lang="de-DE" b="1" dirty="0">
              <a:solidFill>
                <a:schemeClr val="tx1"/>
              </a:solidFill>
            </a:endParaRPr>
          </a:p>
        </p:txBody>
      </p:sp>
      <p:pic>
        <p:nvPicPr>
          <p:cNvPr id="5" name="Grafik 4" descr="Ein Bild, das Screenshot, Text, Rechteck enthält.&#10;&#10;Automatisch generierte Beschreibung">
            <a:extLst>
              <a:ext uri="{FF2B5EF4-FFF2-40B4-BE49-F238E27FC236}">
                <a16:creationId xmlns:a16="http://schemas.microsoft.com/office/drawing/2014/main" id="{7FFB1485-E997-4FB1-9CAB-D584161FF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0492" y="1471420"/>
            <a:ext cx="1851820" cy="5028246"/>
          </a:xfrm>
          <a:prstGeom prst="rect">
            <a:avLst/>
          </a:prstGeom>
        </p:spPr>
      </p:pic>
      <p:sp>
        <p:nvSpPr>
          <p:cNvPr id="8" name="Foliennummernplatzhalter 7">
            <a:extLst>
              <a:ext uri="{FF2B5EF4-FFF2-40B4-BE49-F238E27FC236}">
                <a16:creationId xmlns:a16="http://schemas.microsoft.com/office/drawing/2014/main" id="{3F9CA612-51A8-A072-4CA4-E5A34B9F3CEC}"/>
              </a:ext>
            </a:extLst>
          </p:cNvPr>
          <p:cNvSpPr>
            <a:spLocks noGrp="1"/>
          </p:cNvSpPr>
          <p:nvPr>
            <p:ph type="sldNum" sz="quarter" idx="16"/>
          </p:nvPr>
        </p:nvSpPr>
        <p:spPr>
          <a:xfrm>
            <a:off x="6044704" y="6624001"/>
            <a:ext cx="102592" cy="129651"/>
          </a:xfrm>
        </p:spPr>
        <p:txBody>
          <a:bodyPr/>
          <a:lstStyle/>
          <a:p>
            <a:r>
              <a:rPr lang="de-DE" dirty="0"/>
              <a:t>17</a:t>
            </a:r>
          </a:p>
        </p:txBody>
      </p:sp>
    </p:spTree>
    <p:extLst>
      <p:ext uri="{BB962C8B-B14F-4D97-AF65-F5344CB8AC3E}">
        <p14:creationId xmlns:p14="http://schemas.microsoft.com/office/powerpoint/2010/main" val="3441426001"/>
      </p:ext>
    </p:extLst>
  </p:cSld>
  <p:clrMapOvr>
    <a:masterClrMapping/>
  </p:clrMapOvr>
</p:sld>
</file>

<file path=ppt/theme/theme1.xml><?xml version="1.0" encoding="utf-8"?>
<a:theme xmlns:a="http://schemas.openxmlformats.org/drawingml/2006/main" name="3_Lexware Akademie 2023">
  <a:themeElements>
    <a:clrScheme name="Benutzerdefiniert 3">
      <a:dk1>
        <a:srgbClr val="333333"/>
      </a:dk1>
      <a:lt1>
        <a:srgbClr val="FFFFFF"/>
      </a:lt1>
      <a:dk2>
        <a:srgbClr val="666666"/>
      </a:dk2>
      <a:lt2>
        <a:srgbClr val="F5F5F5"/>
      </a:lt2>
      <a:accent1>
        <a:srgbClr val="FF4553"/>
      </a:accent1>
      <a:accent2>
        <a:srgbClr val="D9B81D"/>
      </a:accent2>
      <a:accent3>
        <a:srgbClr val="65BDBD"/>
      </a:accent3>
      <a:accent4>
        <a:srgbClr val="D39C83"/>
      </a:accent4>
      <a:accent5>
        <a:srgbClr val="586D36"/>
      </a:accent5>
      <a:accent6>
        <a:srgbClr val="995090"/>
      </a:accent6>
      <a:hlink>
        <a:srgbClr val="CC0000"/>
      </a:hlink>
      <a:folHlink>
        <a:srgbClr val="CC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wrap="square" rtlCol="0" anchor="ctr">
        <a:noAutofit/>
      </a:bodyPr>
      <a:lstStyle>
        <a:defPPr algn="ctr">
          <a:defRPr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chor="ctr" anchorCtr="0">
        <a:spAutoFit/>
      </a:bodyPr>
      <a:lstStyle>
        <a:defPPr algn="l">
          <a:lnSpc>
            <a:spcPct val="110000"/>
          </a:lnSpc>
          <a:buClr>
            <a:schemeClr val="accent1"/>
          </a:buClr>
          <a:defRPr dirty="0" smtClean="0"/>
        </a:defPPr>
      </a:lstStyle>
    </a:txDef>
  </a:objectDefaults>
  <a:extraClrSchemeLst/>
  <a:extLst>
    <a:ext uri="{05A4C25C-085E-4340-85A3-A5531E510DB2}">
      <thm15:themeFamily xmlns:thm15="http://schemas.microsoft.com/office/thememl/2012/main" name="Lexware Akademie 2023_Folienmaster Beispiele.pptx" id="{8402D9FB-1834-407C-BA71-BDBA320021DA}" vid="{8BCB3F73-8232-4FAE-9DC9-FE9AB0131B59}"/>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8cf8b716-41e7-4309-ade8-e958aed37dc5"/>
    <lcf76f155ced4ddcb4097134ff3c332f xmlns="d8713921-ea06-4982-babe-663e602d233a">
      <Terms xmlns="http://schemas.microsoft.com/office/infopath/2007/PartnerControls"/>
    </lcf76f155ced4ddcb4097134ff3c332f>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2B2414F51209C4889A77C83DFC13516" ma:contentTypeVersion="21" ma:contentTypeDescription="Ein neues Dokument erstellen." ma:contentTypeScope="" ma:versionID="d9a2ec56cfb2425989c2681235eda3b8">
  <xsd:schema xmlns:xsd="http://www.w3.org/2001/XMLSchema" xmlns:xs="http://www.w3.org/2001/XMLSchema" xmlns:p="http://schemas.microsoft.com/office/2006/metadata/properties" xmlns:ns1="http://schemas.microsoft.com/sharepoint/v3" xmlns:ns2="d8713921-ea06-4982-babe-663e602d233a" xmlns:ns3="8cf8b716-41e7-4309-ade8-e958aed37dc5" targetNamespace="http://schemas.microsoft.com/office/2006/metadata/properties" ma:root="true" ma:fieldsID="4fb5940dd2f15e17df93eea146a1c6b1" ns1:_="" ns2:_="" ns3:_="">
    <xsd:import namespace="http://schemas.microsoft.com/sharepoint/v3"/>
    <xsd:import namespace="d8713921-ea06-4982-babe-663e602d233a"/>
    <xsd:import namespace="8cf8b716-41e7-4309-ade8-e958aed37dc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Eigenschaften der einheitlichen Compliancerichtlinie" ma:hidden="true" ma:internalName="_ip_UnifiedCompliancePolicyProperties">
      <xsd:simpleType>
        <xsd:restriction base="dms:Note"/>
      </xsd:simpleType>
    </xsd:element>
    <xsd:element name="_ip_UnifiedCompliancePolicyUIAction" ma:index="21" nillable="true" ma:displayName="UI-Aktion der einheitlichen Compliancerichtlini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713921-ea06-4982-babe-663e602d233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Bildmarkierungen" ma:readOnly="false" ma:fieldId="{5cf76f15-5ced-4ddc-b409-7134ff3c332f}" ma:taxonomyMulti="true" ma:sspId="610b91f3-4cae-474f-8494-646efe3ce27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f8b716-41e7-4309-ade8-e958aed37dc5" elementFormDefault="qualified">
    <xsd:import namespace="http://schemas.microsoft.com/office/2006/documentManagement/types"/>
    <xsd:import namespace="http://schemas.microsoft.com/office/infopath/2007/PartnerControls"/>
    <xsd:element name="SharedWithUsers" ma:index="14"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Freigegeben für - Details" ma:internalName="SharedWithDetails" ma:readOnly="true">
      <xsd:simpleType>
        <xsd:restriction base="dms:Note">
          <xsd:maxLength value="255"/>
        </xsd:restriction>
      </xsd:simpleType>
    </xsd:element>
    <xsd:element name="TaxCatchAll" ma:index="25" nillable="true" ma:displayName="Taxonomy Catch All Column" ma:hidden="true" ma:list="{a69d435a-7b48-4e69-bae9-edcfa4b0027d}" ma:internalName="TaxCatchAll" ma:showField="CatchAllData" ma:web="8cf8b716-41e7-4309-ade8-e958aed37d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625272-4B9A-4916-B900-83F40FD9A9A1}">
  <ds:schemaRefs>
    <ds:schemaRef ds:uri="http://purl.org/dc/elements/1.1/"/>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schemas.microsoft.com/sharepoint/v3"/>
    <ds:schemaRef ds:uri="d8713921-ea06-4982-babe-663e602d233a"/>
    <ds:schemaRef ds:uri="8cf8b716-41e7-4309-ade8-e958aed37dc5"/>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51FAB688-3CBE-49AC-B3D5-6C54175B12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8713921-ea06-4982-babe-663e602d233a"/>
    <ds:schemaRef ds:uri="8cf8b716-41e7-4309-ade8-e958aed37d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773D4B-14E7-44E9-AE62-55A0249939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Lexware_PPTs_E-Rechnungstag</Template>
  <TotalTime>0</TotalTime>
  <Words>4664</Words>
  <Application>Microsoft Office PowerPoint</Application>
  <PresentationFormat>Breitbild</PresentationFormat>
  <Paragraphs>446</Paragraphs>
  <Slides>63</Slides>
  <Notes>17</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63</vt:i4>
      </vt:variant>
    </vt:vector>
  </HeadingPairs>
  <TitlesOfParts>
    <vt:vector size="70" baseType="lpstr">
      <vt:lpstr>Arial</vt:lpstr>
      <vt:lpstr>Symbol</vt:lpstr>
      <vt:lpstr>Calibri</vt:lpstr>
      <vt:lpstr>Merriweather Sans</vt:lpstr>
      <vt:lpstr>Arial Black</vt:lpstr>
      <vt:lpstr>Wingdings</vt:lpstr>
      <vt:lpstr>3_Lexware Akademie 2023</vt:lpstr>
      <vt:lpstr>E-Rechnungspflicht: Einfach umsetzen  mit deiner Lexware Software </vt:lpstr>
      <vt:lpstr>Agenda</vt:lpstr>
      <vt:lpstr>Lexware buchhaltung</vt:lpstr>
      <vt:lpstr>E-Rechnungen empfangen und ablegen</vt:lpstr>
      <vt:lpstr>Buchungsmaske für digitale Belege</vt:lpstr>
      <vt:lpstr>Buchungsmasken für digitale Belege</vt:lpstr>
      <vt:lpstr>Belege in den Eingangskorb importieren</vt:lpstr>
      <vt:lpstr>Belege in den Eingangskorb importieren</vt:lpstr>
      <vt:lpstr>Belege in den Eingangskorb importieren</vt:lpstr>
      <vt:lpstr>Digitale Belege buchen</vt:lpstr>
      <vt:lpstr>Digitale Belege buchen</vt:lpstr>
      <vt:lpstr>Digitale Belege im Format XRechnung buchen</vt:lpstr>
      <vt:lpstr>Digitale Belege im Format ZUGFeRD-Rechnung buchen</vt:lpstr>
      <vt:lpstr>Weitere Belege hinzufügen</vt:lpstr>
      <vt:lpstr>Buchungen mit digitalen Belegen stornieren und lösen</vt:lpstr>
      <vt:lpstr>Buchungen mit digitalen Belegen stornieren und lösen</vt:lpstr>
      <vt:lpstr>Buchungen mit digitalen Belegen stornieren und lösen</vt:lpstr>
      <vt:lpstr>Digitale Belegbildübergabe aus der Lexware warenwirtschaft</vt:lpstr>
      <vt:lpstr>Anbindung DATEV Buchungsdatenservice*</vt:lpstr>
      <vt:lpstr>Erstellen und versenden einer E-Rechnung mit  Lexware faktura+auftrag / Lexware warenwirtschaft</vt:lpstr>
      <vt:lpstr>E-Rechnung: Registrierung</vt:lpstr>
      <vt:lpstr>E-Rechnung: Account anlegen</vt:lpstr>
      <vt:lpstr>E-Rechnung: Account anlegen</vt:lpstr>
      <vt:lpstr>E-Mail-Vorgaben</vt:lpstr>
      <vt:lpstr>E-Mail-Vorgaben – Neu ab Version 2025</vt:lpstr>
      <vt:lpstr>Prüfen allgemeiner Einstellungen</vt:lpstr>
      <vt:lpstr>Preise (Version 2024)</vt:lpstr>
      <vt:lpstr>XRechnung</vt:lpstr>
      <vt:lpstr>Versand einer XRechnung</vt:lpstr>
      <vt:lpstr>Versand einer XRechnung</vt:lpstr>
      <vt:lpstr>Statusangaben</vt:lpstr>
      <vt:lpstr>Versand einer XRechnung</vt:lpstr>
      <vt:lpstr>Versand einer ZUGFeRD-Rechnung</vt:lpstr>
      <vt:lpstr>Versand einer ZUGFeRD-Rechnung</vt:lpstr>
      <vt:lpstr>Versand einer ZUGFeRD-Rechnung</vt:lpstr>
      <vt:lpstr>Diverse Optimierungen</vt:lpstr>
      <vt:lpstr>Empfangen von elektronischen ZUGFeRD/XRechnungen </vt:lpstr>
      <vt:lpstr>Lexware archivierung</vt:lpstr>
      <vt:lpstr>Lexware archivierung</vt:lpstr>
      <vt:lpstr>Vorteile von Lexware archivierung</vt:lpstr>
      <vt:lpstr>Lexware archivierung</vt:lpstr>
      <vt:lpstr>Bestellung</vt:lpstr>
      <vt:lpstr>Bestellung</vt:lpstr>
      <vt:lpstr>Einrichtung der Lexware archivierung</vt:lpstr>
      <vt:lpstr>Weboberfläche öffnen</vt:lpstr>
      <vt:lpstr>Cloudkomponente</vt:lpstr>
      <vt:lpstr>Archivierungsassistent installieren</vt:lpstr>
      <vt:lpstr>Lexware Archivierungsassistent</vt:lpstr>
      <vt:lpstr>Einrichtung in 5 Schritten</vt:lpstr>
      <vt:lpstr>Einrichtung in 5 Schritten</vt:lpstr>
      <vt:lpstr>Einrichtung in 5 Schritten</vt:lpstr>
      <vt:lpstr>Einrichtung in 5 Schritten</vt:lpstr>
      <vt:lpstr>Einrichtung in 5 Schritten</vt:lpstr>
      <vt:lpstr>Voraussetzungen für die Anzeige der „Lexware Ordner“</vt:lpstr>
      <vt:lpstr>E-Mail-Konto einrichten</vt:lpstr>
      <vt:lpstr>Benutzerverwaltung</vt:lpstr>
      <vt:lpstr>Lexware archivierung</vt:lpstr>
      <vt:lpstr>Anwendung</vt:lpstr>
      <vt:lpstr>Lexware archivierung</vt:lpstr>
      <vt:lpstr>Suchfunktionen</vt:lpstr>
      <vt:lpstr>Suchfunktion</vt:lpstr>
      <vt:lpstr>Löschen von Dateien</vt:lpstr>
      <vt:lpstr>Löschen von Dateien</vt:lpstr>
    </vt:vector>
  </TitlesOfParts>
  <Company>Haufe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E-Rechnungstag</dc:title>
  <dc:creator>Blankman, Sophie</dc:creator>
  <cp:lastModifiedBy>Cordes, Sandra</cp:lastModifiedBy>
  <cp:revision>67</cp:revision>
  <dcterms:created xsi:type="dcterms:W3CDTF">2024-05-07T12:27:26Z</dcterms:created>
  <dcterms:modified xsi:type="dcterms:W3CDTF">2024-11-04T12:43:11Z</dcterms:modified>
</cp:coreProperties>
</file>